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309" r:id="rId5"/>
    <p:sldId id="257" r:id="rId6"/>
    <p:sldId id="282" r:id="rId7"/>
    <p:sldId id="279" r:id="rId8"/>
    <p:sldId id="300" r:id="rId9"/>
    <p:sldId id="299" r:id="rId10"/>
    <p:sldId id="288" r:id="rId11"/>
    <p:sldId id="301" r:id="rId12"/>
    <p:sldId id="302" r:id="rId13"/>
    <p:sldId id="289" r:id="rId14"/>
    <p:sldId id="303" r:id="rId15"/>
    <p:sldId id="287" r:id="rId16"/>
    <p:sldId id="308" r:id="rId17"/>
    <p:sldId id="310" r:id="rId18"/>
    <p:sldId id="306" r:id="rId19"/>
    <p:sldId id="294" r:id="rId20"/>
    <p:sldId id="281" r:id="rId21"/>
    <p:sldId id="290" r:id="rId22"/>
    <p:sldId id="263" r:id="rId23"/>
    <p:sldId id="304" r:id="rId24"/>
    <p:sldId id="311" r:id="rId25"/>
    <p:sldId id="267" r:id="rId26"/>
    <p:sldId id="268" r:id="rId27"/>
    <p:sldId id="269" r:id="rId28"/>
    <p:sldId id="270" r:id="rId29"/>
    <p:sldId id="271" r:id="rId30"/>
    <p:sldId id="272" r:id="rId31"/>
    <p:sldId id="273" r:id="rId32"/>
    <p:sldId id="274" r:id="rId33"/>
    <p:sldId id="275" r:id="rId34"/>
    <p:sldId id="312" r:id="rId35"/>
    <p:sldId id="295" r:id="rId36"/>
    <p:sldId id="296" r:id="rId37"/>
    <p:sldId id="313" r:id="rId38"/>
    <p:sldId id="31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E971C4-1070-4D75-83BD-6913F3E7A711}" type="doc">
      <dgm:prSet loTypeId="urn:microsoft.com/office/officeart/2005/8/layout/lProcess3" loCatId="process" qsTypeId="urn:microsoft.com/office/officeart/2005/8/quickstyle/3d3" qsCatId="3D" csTypeId="urn:microsoft.com/office/officeart/2005/8/colors/colorful3" csCatId="colorful" phldr="1"/>
      <dgm:spPr/>
      <dgm:t>
        <a:bodyPr/>
        <a:lstStyle/>
        <a:p>
          <a:endParaRPr lang="en-US"/>
        </a:p>
      </dgm:t>
    </dgm:pt>
    <dgm:pt modelId="{4CCB93ED-0D60-42AA-87D2-E12174534E10}">
      <dgm:prSet phldrT="[Text]" custT="1"/>
      <dgm:spPr/>
      <dgm:t>
        <a:bodyPr/>
        <a:lstStyle/>
        <a:p>
          <a:r>
            <a:rPr lang="en-US" sz="2400" b="1" dirty="0" smtClean="0"/>
            <a:t>Anterior horn cell</a:t>
          </a:r>
          <a:endParaRPr lang="en-US" sz="2400" dirty="0"/>
        </a:p>
      </dgm:t>
    </dgm:pt>
    <dgm:pt modelId="{34ED1D9F-751B-463E-BD68-3BFD99D6F6D2}" type="parTrans" cxnId="{4C45DE7A-F547-4D70-A60B-25677D6402ED}">
      <dgm:prSet/>
      <dgm:spPr/>
      <dgm:t>
        <a:bodyPr/>
        <a:lstStyle/>
        <a:p>
          <a:endParaRPr lang="en-US"/>
        </a:p>
      </dgm:t>
    </dgm:pt>
    <dgm:pt modelId="{3359564E-F714-4F75-819D-BB1572626E63}" type="sibTrans" cxnId="{4C45DE7A-F547-4D70-A60B-25677D6402ED}">
      <dgm:prSet/>
      <dgm:spPr/>
      <dgm:t>
        <a:bodyPr/>
        <a:lstStyle/>
        <a:p>
          <a:endParaRPr lang="en-US"/>
        </a:p>
      </dgm:t>
    </dgm:pt>
    <dgm:pt modelId="{5206B65A-E9D7-4176-86B0-5776C1931DB2}">
      <dgm:prSet phldrT="[Text]"/>
      <dgm:spPr/>
      <dgm:t>
        <a:bodyPr/>
        <a:lstStyle/>
        <a:p>
          <a:r>
            <a:rPr lang="en-US" b="1" smtClean="0"/>
            <a:t>ALS</a:t>
          </a:r>
          <a:endParaRPr lang="en-US" dirty="0"/>
        </a:p>
      </dgm:t>
    </dgm:pt>
    <dgm:pt modelId="{388EE1C4-07CB-4D7E-A96A-50C3737AD75B}" type="parTrans" cxnId="{5090B31D-1AC5-4933-B0A1-A0BDFDE0CF19}">
      <dgm:prSet/>
      <dgm:spPr/>
      <dgm:t>
        <a:bodyPr/>
        <a:lstStyle/>
        <a:p>
          <a:endParaRPr lang="en-US"/>
        </a:p>
      </dgm:t>
    </dgm:pt>
    <dgm:pt modelId="{17F74FA4-17ED-4BCD-8532-C3485DA4904F}" type="sibTrans" cxnId="{5090B31D-1AC5-4933-B0A1-A0BDFDE0CF19}">
      <dgm:prSet/>
      <dgm:spPr/>
      <dgm:t>
        <a:bodyPr/>
        <a:lstStyle/>
        <a:p>
          <a:endParaRPr lang="en-US"/>
        </a:p>
      </dgm:t>
    </dgm:pt>
    <dgm:pt modelId="{D921DC52-DFF5-4170-BE61-250781624DE1}">
      <dgm:prSet phldrT="[Text]" custT="1"/>
      <dgm:spPr/>
      <dgm:t>
        <a:bodyPr/>
        <a:lstStyle/>
        <a:p>
          <a:r>
            <a:rPr lang="en-US" sz="2400" b="1" dirty="0" smtClean="0"/>
            <a:t>Peripheral nerves</a:t>
          </a:r>
        </a:p>
      </dgm:t>
    </dgm:pt>
    <dgm:pt modelId="{D91968F5-5782-490D-8947-0BE619D48E47}" type="parTrans" cxnId="{BC193B2C-DF9C-42B0-B97D-ECE0371C138F}">
      <dgm:prSet/>
      <dgm:spPr/>
      <dgm:t>
        <a:bodyPr/>
        <a:lstStyle/>
        <a:p>
          <a:endParaRPr lang="en-US"/>
        </a:p>
      </dgm:t>
    </dgm:pt>
    <dgm:pt modelId="{D0DA6319-A3DC-4E96-AADD-B96AB23B166C}" type="sibTrans" cxnId="{BC193B2C-DF9C-42B0-B97D-ECE0371C138F}">
      <dgm:prSet/>
      <dgm:spPr/>
      <dgm:t>
        <a:bodyPr/>
        <a:lstStyle/>
        <a:p>
          <a:endParaRPr lang="en-US"/>
        </a:p>
      </dgm:t>
    </dgm:pt>
    <dgm:pt modelId="{DE881FA4-22BE-4BF9-9531-74BE28DCAAA0}">
      <dgm:prSet phldrT="[Text]"/>
      <dgm:spPr/>
      <dgm:t>
        <a:bodyPr/>
        <a:lstStyle/>
        <a:p>
          <a:r>
            <a:rPr lang="en-US" b="1" smtClean="0"/>
            <a:t>poliomyelitis</a:t>
          </a:r>
          <a:endParaRPr lang="en-US" dirty="0"/>
        </a:p>
      </dgm:t>
    </dgm:pt>
    <dgm:pt modelId="{F8FCA50B-F0C6-4292-B186-B3B0EB0281E2}" type="parTrans" cxnId="{1A651799-D65C-41B8-8997-EEA3038EF303}">
      <dgm:prSet/>
      <dgm:spPr/>
      <dgm:t>
        <a:bodyPr/>
        <a:lstStyle/>
        <a:p>
          <a:endParaRPr lang="en-US"/>
        </a:p>
      </dgm:t>
    </dgm:pt>
    <dgm:pt modelId="{F52DF00A-6495-43E3-B609-C44CFF6B8FEC}" type="sibTrans" cxnId="{1A651799-D65C-41B8-8997-EEA3038EF303}">
      <dgm:prSet/>
      <dgm:spPr/>
      <dgm:t>
        <a:bodyPr/>
        <a:lstStyle/>
        <a:p>
          <a:endParaRPr lang="en-US"/>
        </a:p>
      </dgm:t>
    </dgm:pt>
    <dgm:pt modelId="{680F6C2E-C2B4-447C-B64F-D9AC040B2941}">
      <dgm:prSet phldrT="[Text]" custT="1"/>
      <dgm:spPr/>
      <dgm:t>
        <a:bodyPr/>
        <a:lstStyle/>
        <a:p>
          <a:r>
            <a:rPr lang="en-US" sz="2400" b="1" dirty="0" smtClean="0"/>
            <a:t>Neuromuscular junction</a:t>
          </a:r>
        </a:p>
      </dgm:t>
    </dgm:pt>
    <dgm:pt modelId="{8D4480BE-9051-4F3D-B7CA-D4CADC424E79}" type="parTrans" cxnId="{E46D7A50-E85A-46DA-AF01-54AFDC6F13B9}">
      <dgm:prSet/>
      <dgm:spPr/>
      <dgm:t>
        <a:bodyPr/>
        <a:lstStyle/>
        <a:p>
          <a:endParaRPr lang="en-US"/>
        </a:p>
      </dgm:t>
    </dgm:pt>
    <dgm:pt modelId="{D9081EEC-D73D-4B2E-BA2F-D6C272C50021}" type="sibTrans" cxnId="{E46D7A50-E85A-46DA-AF01-54AFDC6F13B9}">
      <dgm:prSet/>
      <dgm:spPr/>
      <dgm:t>
        <a:bodyPr/>
        <a:lstStyle/>
        <a:p>
          <a:endParaRPr lang="en-US"/>
        </a:p>
      </dgm:t>
    </dgm:pt>
    <dgm:pt modelId="{62952BA1-1965-463C-9C03-65B8C16C758C}">
      <dgm:prSet phldrT="[Text]"/>
      <dgm:spPr/>
      <dgm:t>
        <a:bodyPr/>
        <a:lstStyle/>
        <a:p>
          <a:r>
            <a:rPr lang="en-US" b="1" smtClean="0"/>
            <a:t>Myathenia gravis</a:t>
          </a:r>
          <a:endParaRPr lang="en-US" dirty="0"/>
        </a:p>
      </dgm:t>
    </dgm:pt>
    <dgm:pt modelId="{92FAAF57-D4C9-4374-9BBB-6E7B56A0FA57}" type="parTrans" cxnId="{D97F2E8A-697F-4D7C-BC4E-EC96E03B9634}">
      <dgm:prSet/>
      <dgm:spPr/>
      <dgm:t>
        <a:bodyPr/>
        <a:lstStyle/>
        <a:p>
          <a:endParaRPr lang="en-US"/>
        </a:p>
      </dgm:t>
    </dgm:pt>
    <dgm:pt modelId="{738437E0-2F2D-4A22-A79B-EABE678A66C4}" type="sibTrans" cxnId="{D97F2E8A-697F-4D7C-BC4E-EC96E03B9634}">
      <dgm:prSet/>
      <dgm:spPr/>
      <dgm:t>
        <a:bodyPr/>
        <a:lstStyle/>
        <a:p>
          <a:endParaRPr lang="en-US"/>
        </a:p>
      </dgm:t>
    </dgm:pt>
    <dgm:pt modelId="{097C49EA-D0B4-4F82-9B7A-F77406F75876}">
      <dgm:prSet custT="1"/>
      <dgm:spPr/>
      <dgm:t>
        <a:bodyPr/>
        <a:lstStyle/>
        <a:p>
          <a:r>
            <a:rPr lang="en-US" sz="2400" b="1" dirty="0" smtClean="0"/>
            <a:t>Muscle</a:t>
          </a:r>
        </a:p>
      </dgm:t>
    </dgm:pt>
    <dgm:pt modelId="{36905B64-BBEF-47B1-A0FF-0F5357E66937}" type="parTrans" cxnId="{785185BC-22BF-455A-A2C0-6C9062A0C63E}">
      <dgm:prSet/>
      <dgm:spPr/>
      <dgm:t>
        <a:bodyPr/>
        <a:lstStyle/>
        <a:p>
          <a:endParaRPr lang="en-US"/>
        </a:p>
      </dgm:t>
    </dgm:pt>
    <dgm:pt modelId="{C0170493-7F89-4247-96A5-DA2FEACF6AFA}" type="sibTrans" cxnId="{785185BC-22BF-455A-A2C0-6C9062A0C63E}">
      <dgm:prSet/>
      <dgm:spPr/>
      <dgm:t>
        <a:bodyPr/>
        <a:lstStyle/>
        <a:p>
          <a:endParaRPr lang="en-US"/>
        </a:p>
      </dgm:t>
    </dgm:pt>
    <dgm:pt modelId="{FA20629A-4156-40DF-9649-4EB5463214E5}">
      <dgm:prSet/>
      <dgm:spPr/>
      <dgm:t>
        <a:bodyPr/>
        <a:lstStyle/>
        <a:p>
          <a:r>
            <a:rPr lang="en-US" b="1" smtClean="0"/>
            <a:t>Myotonic dystrophy , Duchenne myopathy, limb girdle muscular dystrophy</a:t>
          </a:r>
          <a:r>
            <a:rPr lang="en-US" smtClean="0"/>
            <a:t> </a:t>
          </a:r>
          <a:endParaRPr lang="en-US" dirty="0"/>
        </a:p>
      </dgm:t>
    </dgm:pt>
    <dgm:pt modelId="{36837E51-7D66-49C7-877C-057192220CC9}" type="parTrans" cxnId="{79361DF5-B17A-4A8F-A0DD-6931377BA704}">
      <dgm:prSet/>
      <dgm:spPr/>
      <dgm:t>
        <a:bodyPr/>
        <a:lstStyle/>
        <a:p>
          <a:endParaRPr lang="en-US"/>
        </a:p>
      </dgm:t>
    </dgm:pt>
    <dgm:pt modelId="{827DB706-E535-4B77-889A-2FDF4192D5C1}" type="sibTrans" cxnId="{79361DF5-B17A-4A8F-A0DD-6931377BA704}">
      <dgm:prSet/>
      <dgm:spPr/>
      <dgm:t>
        <a:bodyPr/>
        <a:lstStyle/>
        <a:p>
          <a:endParaRPr lang="en-US"/>
        </a:p>
      </dgm:t>
    </dgm:pt>
    <dgm:pt modelId="{9F7910DC-2A92-4BE3-AC85-FBE0B989A54A}" type="pres">
      <dgm:prSet presAssocID="{3AE971C4-1070-4D75-83BD-6913F3E7A711}" presName="Name0" presStyleCnt="0">
        <dgm:presLayoutVars>
          <dgm:chPref val="3"/>
          <dgm:dir/>
          <dgm:animLvl val="lvl"/>
          <dgm:resizeHandles/>
        </dgm:presLayoutVars>
      </dgm:prSet>
      <dgm:spPr/>
      <dgm:t>
        <a:bodyPr/>
        <a:lstStyle/>
        <a:p>
          <a:endParaRPr lang="en-US"/>
        </a:p>
      </dgm:t>
    </dgm:pt>
    <dgm:pt modelId="{4C3AD0B3-6168-44A0-A51F-1FFA79C9876F}" type="pres">
      <dgm:prSet presAssocID="{4CCB93ED-0D60-42AA-87D2-E12174534E10}" presName="horFlow" presStyleCnt="0"/>
      <dgm:spPr/>
    </dgm:pt>
    <dgm:pt modelId="{35371BA5-7683-4223-8943-6E627F1052B7}" type="pres">
      <dgm:prSet presAssocID="{4CCB93ED-0D60-42AA-87D2-E12174534E10}" presName="bigChev" presStyleLbl="node1" presStyleIdx="0" presStyleCnt="4" custScaleX="129769"/>
      <dgm:spPr/>
      <dgm:t>
        <a:bodyPr/>
        <a:lstStyle/>
        <a:p>
          <a:endParaRPr lang="en-US"/>
        </a:p>
      </dgm:t>
    </dgm:pt>
    <dgm:pt modelId="{17CFFBE9-6063-432F-B79B-3E91C4EE1477}" type="pres">
      <dgm:prSet presAssocID="{388EE1C4-07CB-4D7E-A96A-50C3737AD75B}" presName="parTrans" presStyleCnt="0"/>
      <dgm:spPr/>
    </dgm:pt>
    <dgm:pt modelId="{3A50888D-17D4-4D9A-84A6-FB192DAF4ECD}" type="pres">
      <dgm:prSet presAssocID="{5206B65A-E9D7-4176-86B0-5776C1931DB2}" presName="node" presStyleLbl="alignAccFollowNode1" presStyleIdx="0" presStyleCnt="4" custScaleX="167766">
        <dgm:presLayoutVars>
          <dgm:bulletEnabled val="1"/>
        </dgm:presLayoutVars>
      </dgm:prSet>
      <dgm:spPr/>
      <dgm:t>
        <a:bodyPr/>
        <a:lstStyle/>
        <a:p>
          <a:endParaRPr lang="en-US"/>
        </a:p>
      </dgm:t>
    </dgm:pt>
    <dgm:pt modelId="{5599FE89-6B74-4E63-AC41-20FBD115910E}" type="pres">
      <dgm:prSet presAssocID="{4CCB93ED-0D60-42AA-87D2-E12174534E10}" presName="vSp" presStyleCnt="0"/>
      <dgm:spPr/>
    </dgm:pt>
    <dgm:pt modelId="{5C7BDB3F-32C6-431D-B918-5C475340CDA7}" type="pres">
      <dgm:prSet presAssocID="{D921DC52-DFF5-4170-BE61-250781624DE1}" presName="horFlow" presStyleCnt="0"/>
      <dgm:spPr/>
    </dgm:pt>
    <dgm:pt modelId="{3E4ED57A-0E1B-4A79-B688-C8D11217AC4B}" type="pres">
      <dgm:prSet presAssocID="{D921DC52-DFF5-4170-BE61-250781624DE1}" presName="bigChev" presStyleLbl="node1" presStyleIdx="1" presStyleCnt="4" custScaleX="129770"/>
      <dgm:spPr/>
      <dgm:t>
        <a:bodyPr/>
        <a:lstStyle/>
        <a:p>
          <a:endParaRPr lang="en-US"/>
        </a:p>
      </dgm:t>
    </dgm:pt>
    <dgm:pt modelId="{3FDD6006-3D3D-49C8-9ABB-E50481AF0928}" type="pres">
      <dgm:prSet presAssocID="{F8FCA50B-F0C6-4292-B186-B3B0EB0281E2}" presName="parTrans" presStyleCnt="0"/>
      <dgm:spPr/>
    </dgm:pt>
    <dgm:pt modelId="{45C20323-DFEF-47E7-9838-A31C69DA41EB}" type="pres">
      <dgm:prSet presAssocID="{DE881FA4-22BE-4BF9-9531-74BE28DCAAA0}" presName="node" presStyleLbl="alignAccFollowNode1" presStyleIdx="1" presStyleCnt="4" custScaleX="170972">
        <dgm:presLayoutVars>
          <dgm:bulletEnabled val="1"/>
        </dgm:presLayoutVars>
      </dgm:prSet>
      <dgm:spPr/>
      <dgm:t>
        <a:bodyPr/>
        <a:lstStyle/>
        <a:p>
          <a:endParaRPr lang="en-US"/>
        </a:p>
      </dgm:t>
    </dgm:pt>
    <dgm:pt modelId="{453D4DCD-C62A-4C85-A7D6-715773BEDCD7}" type="pres">
      <dgm:prSet presAssocID="{D921DC52-DFF5-4170-BE61-250781624DE1}" presName="vSp" presStyleCnt="0"/>
      <dgm:spPr/>
    </dgm:pt>
    <dgm:pt modelId="{A67C6D45-867B-4D1A-8375-61B007D692BE}" type="pres">
      <dgm:prSet presAssocID="{680F6C2E-C2B4-447C-B64F-D9AC040B2941}" presName="horFlow" presStyleCnt="0"/>
      <dgm:spPr/>
    </dgm:pt>
    <dgm:pt modelId="{464DDE07-F824-459B-99B8-947DFFC61F1A}" type="pres">
      <dgm:prSet presAssocID="{680F6C2E-C2B4-447C-B64F-D9AC040B2941}" presName="bigChev" presStyleLbl="node1" presStyleIdx="2" presStyleCnt="4" custScaleX="130401"/>
      <dgm:spPr/>
      <dgm:t>
        <a:bodyPr/>
        <a:lstStyle/>
        <a:p>
          <a:endParaRPr lang="en-US"/>
        </a:p>
      </dgm:t>
    </dgm:pt>
    <dgm:pt modelId="{C44418B1-A854-4828-B24A-2BDCFF1F040E}" type="pres">
      <dgm:prSet presAssocID="{92FAAF57-D4C9-4374-9BBB-6E7B56A0FA57}" presName="parTrans" presStyleCnt="0"/>
      <dgm:spPr/>
    </dgm:pt>
    <dgm:pt modelId="{CACBFFE0-1A9B-4FC0-A657-1B4AC8B45CEF}" type="pres">
      <dgm:prSet presAssocID="{62952BA1-1965-463C-9C03-65B8C16C758C}" presName="node" presStyleLbl="alignAccFollowNode1" presStyleIdx="2" presStyleCnt="4" custScaleX="174178">
        <dgm:presLayoutVars>
          <dgm:bulletEnabled val="1"/>
        </dgm:presLayoutVars>
      </dgm:prSet>
      <dgm:spPr/>
      <dgm:t>
        <a:bodyPr/>
        <a:lstStyle/>
        <a:p>
          <a:endParaRPr lang="en-US"/>
        </a:p>
      </dgm:t>
    </dgm:pt>
    <dgm:pt modelId="{65CE1ECE-1116-42B5-B489-F6C65DC7C8DD}" type="pres">
      <dgm:prSet presAssocID="{680F6C2E-C2B4-447C-B64F-D9AC040B2941}" presName="vSp" presStyleCnt="0"/>
      <dgm:spPr/>
    </dgm:pt>
    <dgm:pt modelId="{CC3BC209-2D19-4405-8917-CCC88FC45B27}" type="pres">
      <dgm:prSet presAssocID="{097C49EA-D0B4-4F82-9B7A-F77406F75876}" presName="horFlow" presStyleCnt="0"/>
      <dgm:spPr/>
    </dgm:pt>
    <dgm:pt modelId="{38D626C2-14A7-486A-AA06-84C870C4C67D}" type="pres">
      <dgm:prSet presAssocID="{097C49EA-D0B4-4F82-9B7A-F77406F75876}" presName="bigChev" presStyleLbl="node1" presStyleIdx="3" presStyleCnt="4" custScaleX="129769"/>
      <dgm:spPr/>
      <dgm:t>
        <a:bodyPr/>
        <a:lstStyle/>
        <a:p>
          <a:endParaRPr lang="en-US"/>
        </a:p>
      </dgm:t>
    </dgm:pt>
    <dgm:pt modelId="{E1D0B907-A14E-4D36-99AC-6EB8B2EF8C4E}" type="pres">
      <dgm:prSet presAssocID="{36837E51-7D66-49C7-877C-057192220CC9}" presName="parTrans" presStyleCnt="0"/>
      <dgm:spPr/>
    </dgm:pt>
    <dgm:pt modelId="{DD96B061-5D91-4913-A229-CA43305CEBFA}" type="pres">
      <dgm:prSet presAssocID="{FA20629A-4156-40DF-9649-4EB5463214E5}" presName="node" presStyleLbl="alignAccFollowNode1" presStyleIdx="3" presStyleCnt="4" custScaleX="177384">
        <dgm:presLayoutVars>
          <dgm:bulletEnabled val="1"/>
        </dgm:presLayoutVars>
      </dgm:prSet>
      <dgm:spPr/>
      <dgm:t>
        <a:bodyPr/>
        <a:lstStyle/>
        <a:p>
          <a:endParaRPr lang="en-US"/>
        </a:p>
      </dgm:t>
    </dgm:pt>
  </dgm:ptLst>
  <dgm:cxnLst>
    <dgm:cxn modelId="{42B5319D-A580-4362-AAA2-96337EC1CF73}" type="presOf" srcId="{62952BA1-1965-463C-9C03-65B8C16C758C}" destId="{CACBFFE0-1A9B-4FC0-A657-1B4AC8B45CEF}" srcOrd="0" destOrd="0" presId="urn:microsoft.com/office/officeart/2005/8/layout/lProcess3"/>
    <dgm:cxn modelId="{402470F3-BBE2-47BC-BDE0-1B0A3210D720}" type="presOf" srcId="{FA20629A-4156-40DF-9649-4EB5463214E5}" destId="{DD96B061-5D91-4913-A229-CA43305CEBFA}" srcOrd="0" destOrd="0" presId="urn:microsoft.com/office/officeart/2005/8/layout/lProcess3"/>
    <dgm:cxn modelId="{D97F2E8A-697F-4D7C-BC4E-EC96E03B9634}" srcId="{680F6C2E-C2B4-447C-B64F-D9AC040B2941}" destId="{62952BA1-1965-463C-9C03-65B8C16C758C}" srcOrd="0" destOrd="0" parTransId="{92FAAF57-D4C9-4374-9BBB-6E7B56A0FA57}" sibTransId="{738437E0-2F2D-4A22-A79B-EABE678A66C4}"/>
    <dgm:cxn modelId="{4C45DE7A-F547-4D70-A60B-25677D6402ED}" srcId="{3AE971C4-1070-4D75-83BD-6913F3E7A711}" destId="{4CCB93ED-0D60-42AA-87D2-E12174534E10}" srcOrd="0" destOrd="0" parTransId="{34ED1D9F-751B-463E-BD68-3BFD99D6F6D2}" sibTransId="{3359564E-F714-4F75-819D-BB1572626E63}"/>
    <dgm:cxn modelId="{363CC709-F780-4272-AFB3-BA6512094860}" type="presOf" srcId="{097C49EA-D0B4-4F82-9B7A-F77406F75876}" destId="{38D626C2-14A7-486A-AA06-84C870C4C67D}" srcOrd="0" destOrd="0" presId="urn:microsoft.com/office/officeart/2005/8/layout/lProcess3"/>
    <dgm:cxn modelId="{F4002D52-B509-48D1-AE90-77CB04A8164F}" type="presOf" srcId="{DE881FA4-22BE-4BF9-9531-74BE28DCAAA0}" destId="{45C20323-DFEF-47E7-9838-A31C69DA41EB}" srcOrd="0" destOrd="0" presId="urn:microsoft.com/office/officeart/2005/8/layout/lProcess3"/>
    <dgm:cxn modelId="{E894EA6C-E83A-4432-8B73-6E91537A58F6}" type="presOf" srcId="{5206B65A-E9D7-4176-86B0-5776C1931DB2}" destId="{3A50888D-17D4-4D9A-84A6-FB192DAF4ECD}" srcOrd="0" destOrd="0" presId="urn:microsoft.com/office/officeart/2005/8/layout/lProcess3"/>
    <dgm:cxn modelId="{97EC2A92-1436-480F-A462-06E37F63B9E2}" type="presOf" srcId="{3AE971C4-1070-4D75-83BD-6913F3E7A711}" destId="{9F7910DC-2A92-4BE3-AC85-FBE0B989A54A}" srcOrd="0" destOrd="0" presId="urn:microsoft.com/office/officeart/2005/8/layout/lProcess3"/>
    <dgm:cxn modelId="{785185BC-22BF-455A-A2C0-6C9062A0C63E}" srcId="{3AE971C4-1070-4D75-83BD-6913F3E7A711}" destId="{097C49EA-D0B4-4F82-9B7A-F77406F75876}" srcOrd="3" destOrd="0" parTransId="{36905B64-BBEF-47B1-A0FF-0F5357E66937}" sibTransId="{C0170493-7F89-4247-96A5-DA2FEACF6AFA}"/>
    <dgm:cxn modelId="{0354B0B6-6002-403B-9AE9-C303608E9B99}" type="presOf" srcId="{D921DC52-DFF5-4170-BE61-250781624DE1}" destId="{3E4ED57A-0E1B-4A79-B688-C8D11217AC4B}" srcOrd="0" destOrd="0" presId="urn:microsoft.com/office/officeart/2005/8/layout/lProcess3"/>
    <dgm:cxn modelId="{E46D7A50-E85A-46DA-AF01-54AFDC6F13B9}" srcId="{3AE971C4-1070-4D75-83BD-6913F3E7A711}" destId="{680F6C2E-C2B4-447C-B64F-D9AC040B2941}" srcOrd="2" destOrd="0" parTransId="{8D4480BE-9051-4F3D-B7CA-D4CADC424E79}" sibTransId="{D9081EEC-D73D-4B2E-BA2F-D6C272C50021}"/>
    <dgm:cxn modelId="{BC193B2C-DF9C-42B0-B97D-ECE0371C138F}" srcId="{3AE971C4-1070-4D75-83BD-6913F3E7A711}" destId="{D921DC52-DFF5-4170-BE61-250781624DE1}" srcOrd="1" destOrd="0" parTransId="{D91968F5-5782-490D-8947-0BE619D48E47}" sibTransId="{D0DA6319-A3DC-4E96-AADD-B96AB23B166C}"/>
    <dgm:cxn modelId="{5090B31D-1AC5-4933-B0A1-A0BDFDE0CF19}" srcId="{4CCB93ED-0D60-42AA-87D2-E12174534E10}" destId="{5206B65A-E9D7-4176-86B0-5776C1931DB2}" srcOrd="0" destOrd="0" parTransId="{388EE1C4-07CB-4D7E-A96A-50C3737AD75B}" sibTransId="{17F74FA4-17ED-4BCD-8532-C3485DA4904F}"/>
    <dgm:cxn modelId="{1A651799-D65C-41B8-8997-EEA3038EF303}" srcId="{D921DC52-DFF5-4170-BE61-250781624DE1}" destId="{DE881FA4-22BE-4BF9-9531-74BE28DCAAA0}" srcOrd="0" destOrd="0" parTransId="{F8FCA50B-F0C6-4292-B186-B3B0EB0281E2}" sibTransId="{F52DF00A-6495-43E3-B609-C44CFF6B8FEC}"/>
    <dgm:cxn modelId="{E7597060-E109-4CF6-8B91-BC5D6D6C3E1B}" type="presOf" srcId="{4CCB93ED-0D60-42AA-87D2-E12174534E10}" destId="{35371BA5-7683-4223-8943-6E627F1052B7}" srcOrd="0" destOrd="0" presId="urn:microsoft.com/office/officeart/2005/8/layout/lProcess3"/>
    <dgm:cxn modelId="{79361DF5-B17A-4A8F-A0DD-6931377BA704}" srcId="{097C49EA-D0B4-4F82-9B7A-F77406F75876}" destId="{FA20629A-4156-40DF-9649-4EB5463214E5}" srcOrd="0" destOrd="0" parTransId="{36837E51-7D66-49C7-877C-057192220CC9}" sibTransId="{827DB706-E535-4B77-889A-2FDF4192D5C1}"/>
    <dgm:cxn modelId="{61FCA3EB-7B5F-4DFD-B899-CB2284F34D15}" type="presOf" srcId="{680F6C2E-C2B4-447C-B64F-D9AC040B2941}" destId="{464DDE07-F824-459B-99B8-947DFFC61F1A}" srcOrd="0" destOrd="0" presId="urn:microsoft.com/office/officeart/2005/8/layout/lProcess3"/>
    <dgm:cxn modelId="{56BA37F4-54B3-4502-BFEF-20598BB1E948}" type="presParOf" srcId="{9F7910DC-2A92-4BE3-AC85-FBE0B989A54A}" destId="{4C3AD0B3-6168-44A0-A51F-1FFA79C9876F}" srcOrd="0" destOrd="0" presId="urn:microsoft.com/office/officeart/2005/8/layout/lProcess3"/>
    <dgm:cxn modelId="{B9E8274D-5147-467D-A977-8B94DB3F88EA}" type="presParOf" srcId="{4C3AD0B3-6168-44A0-A51F-1FFA79C9876F}" destId="{35371BA5-7683-4223-8943-6E627F1052B7}" srcOrd="0" destOrd="0" presId="urn:microsoft.com/office/officeart/2005/8/layout/lProcess3"/>
    <dgm:cxn modelId="{948E81B9-CA94-41FE-8555-93BA989B97A2}" type="presParOf" srcId="{4C3AD0B3-6168-44A0-A51F-1FFA79C9876F}" destId="{17CFFBE9-6063-432F-B79B-3E91C4EE1477}" srcOrd="1" destOrd="0" presId="urn:microsoft.com/office/officeart/2005/8/layout/lProcess3"/>
    <dgm:cxn modelId="{524D44BA-BF7F-4992-BADC-C06E133A7A20}" type="presParOf" srcId="{4C3AD0B3-6168-44A0-A51F-1FFA79C9876F}" destId="{3A50888D-17D4-4D9A-84A6-FB192DAF4ECD}" srcOrd="2" destOrd="0" presId="urn:microsoft.com/office/officeart/2005/8/layout/lProcess3"/>
    <dgm:cxn modelId="{B39FDED3-F07F-44B6-90A4-D321813A2440}" type="presParOf" srcId="{9F7910DC-2A92-4BE3-AC85-FBE0B989A54A}" destId="{5599FE89-6B74-4E63-AC41-20FBD115910E}" srcOrd="1" destOrd="0" presId="urn:microsoft.com/office/officeart/2005/8/layout/lProcess3"/>
    <dgm:cxn modelId="{84D5F7FD-A24A-4815-B93A-2F3830F6DE95}" type="presParOf" srcId="{9F7910DC-2A92-4BE3-AC85-FBE0B989A54A}" destId="{5C7BDB3F-32C6-431D-B918-5C475340CDA7}" srcOrd="2" destOrd="0" presId="urn:microsoft.com/office/officeart/2005/8/layout/lProcess3"/>
    <dgm:cxn modelId="{875D5A77-C143-42B5-A445-0CDF31375A31}" type="presParOf" srcId="{5C7BDB3F-32C6-431D-B918-5C475340CDA7}" destId="{3E4ED57A-0E1B-4A79-B688-C8D11217AC4B}" srcOrd="0" destOrd="0" presId="urn:microsoft.com/office/officeart/2005/8/layout/lProcess3"/>
    <dgm:cxn modelId="{0AEDF487-A451-4838-9D9A-399A23608C53}" type="presParOf" srcId="{5C7BDB3F-32C6-431D-B918-5C475340CDA7}" destId="{3FDD6006-3D3D-49C8-9ABB-E50481AF0928}" srcOrd="1" destOrd="0" presId="urn:microsoft.com/office/officeart/2005/8/layout/lProcess3"/>
    <dgm:cxn modelId="{A68F96D5-A9B3-4FA3-AE26-DA7B8A42D2A4}" type="presParOf" srcId="{5C7BDB3F-32C6-431D-B918-5C475340CDA7}" destId="{45C20323-DFEF-47E7-9838-A31C69DA41EB}" srcOrd="2" destOrd="0" presId="urn:microsoft.com/office/officeart/2005/8/layout/lProcess3"/>
    <dgm:cxn modelId="{9899D718-CDE3-4552-83FC-5B8FEE44E068}" type="presParOf" srcId="{9F7910DC-2A92-4BE3-AC85-FBE0B989A54A}" destId="{453D4DCD-C62A-4C85-A7D6-715773BEDCD7}" srcOrd="3" destOrd="0" presId="urn:microsoft.com/office/officeart/2005/8/layout/lProcess3"/>
    <dgm:cxn modelId="{0A8183BD-9C6D-4169-A64C-E6145B96E545}" type="presParOf" srcId="{9F7910DC-2A92-4BE3-AC85-FBE0B989A54A}" destId="{A67C6D45-867B-4D1A-8375-61B007D692BE}" srcOrd="4" destOrd="0" presId="urn:microsoft.com/office/officeart/2005/8/layout/lProcess3"/>
    <dgm:cxn modelId="{675AE84A-57CC-4F0A-9472-CEC9077DDB77}" type="presParOf" srcId="{A67C6D45-867B-4D1A-8375-61B007D692BE}" destId="{464DDE07-F824-459B-99B8-947DFFC61F1A}" srcOrd="0" destOrd="0" presId="urn:microsoft.com/office/officeart/2005/8/layout/lProcess3"/>
    <dgm:cxn modelId="{2DFBF370-00F9-49A5-97D8-97916992CE8D}" type="presParOf" srcId="{A67C6D45-867B-4D1A-8375-61B007D692BE}" destId="{C44418B1-A854-4828-B24A-2BDCFF1F040E}" srcOrd="1" destOrd="0" presId="urn:microsoft.com/office/officeart/2005/8/layout/lProcess3"/>
    <dgm:cxn modelId="{1139565A-C0B3-4C15-BB51-8BAD9E84D43C}" type="presParOf" srcId="{A67C6D45-867B-4D1A-8375-61B007D692BE}" destId="{CACBFFE0-1A9B-4FC0-A657-1B4AC8B45CEF}" srcOrd="2" destOrd="0" presId="urn:microsoft.com/office/officeart/2005/8/layout/lProcess3"/>
    <dgm:cxn modelId="{1D980C5C-A86B-43F4-9367-09FE27302E7A}" type="presParOf" srcId="{9F7910DC-2A92-4BE3-AC85-FBE0B989A54A}" destId="{65CE1ECE-1116-42B5-B489-F6C65DC7C8DD}" srcOrd="5" destOrd="0" presId="urn:microsoft.com/office/officeart/2005/8/layout/lProcess3"/>
    <dgm:cxn modelId="{88F196C3-91B6-43AA-8578-1515FE426AE7}" type="presParOf" srcId="{9F7910DC-2A92-4BE3-AC85-FBE0B989A54A}" destId="{CC3BC209-2D19-4405-8917-CCC88FC45B27}" srcOrd="6" destOrd="0" presId="urn:microsoft.com/office/officeart/2005/8/layout/lProcess3"/>
    <dgm:cxn modelId="{5557B5D0-1C5E-4306-94D2-45652A4B625C}" type="presParOf" srcId="{CC3BC209-2D19-4405-8917-CCC88FC45B27}" destId="{38D626C2-14A7-486A-AA06-84C870C4C67D}" srcOrd="0" destOrd="0" presId="urn:microsoft.com/office/officeart/2005/8/layout/lProcess3"/>
    <dgm:cxn modelId="{532E7A32-2DC2-49D7-BA02-99890888F10F}" type="presParOf" srcId="{CC3BC209-2D19-4405-8917-CCC88FC45B27}" destId="{E1D0B907-A14E-4D36-99AC-6EB8B2EF8C4E}" srcOrd="1" destOrd="0" presId="urn:microsoft.com/office/officeart/2005/8/layout/lProcess3"/>
    <dgm:cxn modelId="{D26A3DD5-A03F-4D80-8A98-AC038C3CB24C}" type="presParOf" srcId="{CC3BC209-2D19-4405-8917-CCC88FC45B27}" destId="{DD96B061-5D91-4913-A229-CA43305CEBFA}"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FECF3A-34B9-4377-9BA3-0E0D3DCA5992}" type="doc">
      <dgm:prSet loTypeId="urn:microsoft.com/office/officeart/2005/8/layout/hList9" loCatId="list" qsTypeId="urn:microsoft.com/office/officeart/2005/8/quickstyle/3d2" qsCatId="3D" csTypeId="urn:microsoft.com/office/officeart/2005/8/colors/colorful2" csCatId="colorful" phldr="1"/>
      <dgm:spPr/>
      <dgm:t>
        <a:bodyPr/>
        <a:lstStyle/>
        <a:p>
          <a:endParaRPr lang="en-US"/>
        </a:p>
      </dgm:t>
    </dgm:pt>
    <dgm:pt modelId="{8461C7B1-E2D3-4472-AA2A-597538CE5E35}">
      <dgm:prSet phldrT="[Text]"/>
      <dgm:spPr/>
      <dgm:t>
        <a:bodyPr/>
        <a:lstStyle/>
        <a:p>
          <a:r>
            <a:rPr lang="en-US" dirty="0" smtClean="0"/>
            <a:t>NOD</a:t>
          </a:r>
          <a:endParaRPr lang="en-US" dirty="0"/>
        </a:p>
      </dgm:t>
    </dgm:pt>
    <dgm:pt modelId="{1B63CF63-80EF-464E-A251-35066C754B2A}" type="parTrans" cxnId="{68EA150A-5FC2-4AC0-8E8A-460AED9080E4}">
      <dgm:prSet/>
      <dgm:spPr/>
      <dgm:t>
        <a:bodyPr/>
        <a:lstStyle/>
        <a:p>
          <a:endParaRPr lang="en-US"/>
        </a:p>
      </dgm:t>
    </dgm:pt>
    <dgm:pt modelId="{92B67247-E296-445C-86B7-C258B403F315}" type="sibTrans" cxnId="{68EA150A-5FC2-4AC0-8E8A-460AED9080E4}">
      <dgm:prSet/>
      <dgm:spPr/>
      <dgm:t>
        <a:bodyPr/>
        <a:lstStyle/>
        <a:p>
          <a:endParaRPr lang="en-US"/>
        </a:p>
      </dgm:t>
    </dgm:pt>
    <dgm:pt modelId="{8C977AEB-E1CB-4F6B-AF42-3C2DBB41666E}">
      <dgm:prSet phldrT="[Text]"/>
      <dgm:spPr/>
      <dgm:t>
        <a:bodyPr/>
        <a:lstStyle/>
        <a:p>
          <a:r>
            <a:rPr lang="en-US" dirty="0" err="1" smtClean="0"/>
            <a:t>orthopnea</a:t>
          </a:r>
          <a:endParaRPr lang="en-US" dirty="0"/>
        </a:p>
      </dgm:t>
    </dgm:pt>
    <dgm:pt modelId="{C0DE7B7D-B337-4E05-B666-731CFF37588A}" type="parTrans" cxnId="{DAD87EF1-9D79-45F2-B12E-B97D1E8B179F}">
      <dgm:prSet/>
      <dgm:spPr/>
      <dgm:t>
        <a:bodyPr/>
        <a:lstStyle/>
        <a:p>
          <a:endParaRPr lang="en-US"/>
        </a:p>
      </dgm:t>
    </dgm:pt>
    <dgm:pt modelId="{536F624F-1A8F-4DDB-9553-3149C665813B}" type="sibTrans" cxnId="{DAD87EF1-9D79-45F2-B12E-B97D1E8B179F}">
      <dgm:prSet/>
      <dgm:spPr/>
      <dgm:t>
        <a:bodyPr/>
        <a:lstStyle/>
        <a:p>
          <a:endParaRPr lang="en-US"/>
        </a:p>
      </dgm:t>
    </dgm:pt>
    <dgm:pt modelId="{EF51C91C-D068-4BDC-91DD-533A5B606B36}">
      <dgm:prSet phldrT="[Text]"/>
      <dgm:spPr/>
      <dgm:t>
        <a:bodyPr/>
        <a:lstStyle/>
        <a:p>
          <a:r>
            <a:rPr lang="en-US" dirty="0" smtClean="0"/>
            <a:t>Excessive day time </a:t>
          </a:r>
          <a:r>
            <a:rPr lang="en-US" dirty="0" err="1" smtClean="0"/>
            <a:t>sleepness</a:t>
          </a:r>
          <a:endParaRPr lang="en-US" dirty="0"/>
        </a:p>
      </dgm:t>
    </dgm:pt>
    <dgm:pt modelId="{C893E471-1165-480F-BF17-13F21DA6EEE8}" type="parTrans" cxnId="{4C2C57D5-FE01-4ECE-AFF7-B9C9BDFAA9DB}">
      <dgm:prSet/>
      <dgm:spPr/>
      <dgm:t>
        <a:bodyPr/>
        <a:lstStyle/>
        <a:p>
          <a:endParaRPr lang="en-US"/>
        </a:p>
      </dgm:t>
    </dgm:pt>
    <dgm:pt modelId="{C991F5ED-DC95-44ED-993C-EBD82ED909AA}" type="sibTrans" cxnId="{4C2C57D5-FE01-4ECE-AFF7-B9C9BDFAA9DB}">
      <dgm:prSet/>
      <dgm:spPr/>
      <dgm:t>
        <a:bodyPr/>
        <a:lstStyle/>
        <a:p>
          <a:endParaRPr lang="en-US"/>
        </a:p>
      </dgm:t>
    </dgm:pt>
    <dgm:pt modelId="{0166F083-0864-4B83-AB2C-F46ACB7C42F6}" type="pres">
      <dgm:prSet presAssocID="{C4FECF3A-34B9-4377-9BA3-0E0D3DCA5992}" presName="list" presStyleCnt="0">
        <dgm:presLayoutVars>
          <dgm:dir/>
          <dgm:animLvl val="lvl"/>
        </dgm:presLayoutVars>
      </dgm:prSet>
      <dgm:spPr/>
      <dgm:t>
        <a:bodyPr/>
        <a:lstStyle/>
        <a:p>
          <a:endParaRPr lang="en-US"/>
        </a:p>
      </dgm:t>
    </dgm:pt>
    <dgm:pt modelId="{A28B937E-6D84-4A27-8890-14ABCA5EB50C}" type="pres">
      <dgm:prSet presAssocID="{8461C7B1-E2D3-4472-AA2A-597538CE5E35}" presName="posSpace" presStyleCnt="0"/>
      <dgm:spPr/>
    </dgm:pt>
    <dgm:pt modelId="{03417775-E698-4EBA-9035-605EC5137D90}" type="pres">
      <dgm:prSet presAssocID="{8461C7B1-E2D3-4472-AA2A-597538CE5E35}" presName="vertFlow" presStyleCnt="0"/>
      <dgm:spPr/>
    </dgm:pt>
    <dgm:pt modelId="{B022E25C-D6A6-452A-BC72-54520104F144}" type="pres">
      <dgm:prSet presAssocID="{8461C7B1-E2D3-4472-AA2A-597538CE5E35}" presName="topSpace" presStyleCnt="0"/>
      <dgm:spPr/>
    </dgm:pt>
    <dgm:pt modelId="{325E3291-BD4A-4642-AC18-A5C5D9F4388D}" type="pres">
      <dgm:prSet presAssocID="{8461C7B1-E2D3-4472-AA2A-597538CE5E35}" presName="firstComp" presStyleCnt="0"/>
      <dgm:spPr/>
    </dgm:pt>
    <dgm:pt modelId="{A4EDC187-F8E7-4B84-95AD-F6701B10AFB0}" type="pres">
      <dgm:prSet presAssocID="{8461C7B1-E2D3-4472-AA2A-597538CE5E35}" presName="firstChild" presStyleLbl="bgAccFollowNode1" presStyleIdx="0" presStyleCnt="2"/>
      <dgm:spPr/>
      <dgm:t>
        <a:bodyPr/>
        <a:lstStyle/>
        <a:p>
          <a:endParaRPr lang="en-US"/>
        </a:p>
      </dgm:t>
    </dgm:pt>
    <dgm:pt modelId="{336DF8C5-60DF-4A11-92A3-6AA8E23E318B}" type="pres">
      <dgm:prSet presAssocID="{8461C7B1-E2D3-4472-AA2A-597538CE5E35}" presName="firstChildTx" presStyleLbl="bgAccFollowNode1" presStyleIdx="0" presStyleCnt="2">
        <dgm:presLayoutVars>
          <dgm:bulletEnabled val="1"/>
        </dgm:presLayoutVars>
      </dgm:prSet>
      <dgm:spPr/>
      <dgm:t>
        <a:bodyPr/>
        <a:lstStyle/>
        <a:p>
          <a:endParaRPr lang="en-US"/>
        </a:p>
      </dgm:t>
    </dgm:pt>
    <dgm:pt modelId="{69A3E0A7-E166-4C95-A0C4-FA33730CE530}" type="pres">
      <dgm:prSet presAssocID="{EF51C91C-D068-4BDC-91DD-533A5B606B36}" presName="comp" presStyleCnt="0"/>
      <dgm:spPr/>
    </dgm:pt>
    <dgm:pt modelId="{C33FBCDF-8A24-426A-9479-D1189ECE0925}" type="pres">
      <dgm:prSet presAssocID="{EF51C91C-D068-4BDC-91DD-533A5B606B36}" presName="child" presStyleLbl="bgAccFollowNode1" presStyleIdx="1" presStyleCnt="2"/>
      <dgm:spPr/>
      <dgm:t>
        <a:bodyPr/>
        <a:lstStyle/>
        <a:p>
          <a:endParaRPr lang="en-US"/>
        </a:p>
      </dgm:t>
    </dgm:pt>
    <dgm:pt modelId="{A2CC5382-E7E6-448F-8634-9CED466C14E5}" type="pres">
      <dgm:prSet presAssocID="{EF51C91C-D068-4BDC-91DD-533A5B606B36}" presName="childTx" presStyleLbl="bgAccFollowNode1" presStyleIdx="1" presStyleCnt="2">
        <dgm:presLayoutVars>
          <dgm:bulletEnabled val="1"/>
        </dgm:presLayoutVars>
      </dgm:prSet>
      <dgm:spPr/>
      <dgm:t>
        <a:bodyPr/>
        <a:lstStyle/>
        <a:p>
          <a:endParaRPr lang="en-US"/>
        </a:p>
      </dgm:t>
    </dgm:pt>
    <dgm:pt modelId="{33E385D7-0DA7-4788-83F8-D037F4CAC20B}" type="pres">
      <dgm:prSet presAssocID="{8461C7B1-E2D3-4472-AA2A-597538CE5E35}" presName="negSpace" presStyleCnt="0"/>
      <dgm:spPr/>
    </dgm:pt>
    <dgm:pt modelId="{D458DB5C-C9A2-4FF3-9B7F-5B6D5EDCA33D}" type="pres">
      <dgm:prSet presAssocID="{8461C7B1-E2D3-4472-AA2A-597538CE5E35}" presName="circle" presStyleLbl="node1" presStyleIdx="0" presStyleCnt="1" custScaleX="169202" custLinFactNeighborX="-23834" custLinFactNeighborY="-27"/>
      <dgm:spPr/>
      <dgm:t>
        <a:bodyPr/>
        <a:lstStyle/>
        <a:p>
          <a:endParaRPr lang="en-US"/>
        </a:p>
      </dgm:t>
    </dgm:pt>
  </dgm:ptLst>
  <dgm:cxnLst>
    <dgm:cxn modelId="{12DA8A97-4D5B-485F-A97C-54B262654F04}" type="presOf" srcId="{C4FECF3A-34B9-4377-9BA3-0E0D3DCA5992}" destId="{0166F083-0864-4B83-AB2C-F46ACB7C42F6}" srcOrd="0" destOrd="0" presId="urn:microsoft.com/office/officeart/2005/8/layout/hList9"/>
    <dgm:cxn modelId="{A2D0E832-861A-4652-AAAA-69DF8DAABAC9}" type="presOf" srcId="{EF51C91C-D068-4BDC-91DD-533A5B606B36}" destId="{A2CC5382-E7E6-448F-8634-9CED466C14E5}" srcOrd="1" destOrd="0" presId="urn:microsoft.com/office/officeart/2005/8/layout/hList9"/>
    <dgm:cxn modelId="{F0A993E6-3873-4CA3-A175-8016D1902C99}" type="presOf" srcId="{8C977AEB-E1CB-4F6B-AF42-3C2DBB41666E}" destId="{A4EDC187-F8E7-4B84-95AD-F6701B10AFB0}" srcOrd="0" destOrd="0" presId="urn:microsoft.com/office/officeart/2005/8/layout/hList9"/>
    <dgm:cxn modelId="{4C2C57D5-FE01-4ECE-AFF7-B9C9BDFAA9DB}" srcId="{8461C7B1-E2D3-4472-AA2A-597538CE5E35}" destId="{EF51C91C-D068-4BDC-91DD-533A5B606B36}" srcOrd="1" destOrd="0" parTransId="{C893E471-1165-480F-BF17-13F21DA6EEE8}" sibTransId="{C991F5ED-DC95-44ED-993C-EBD82ED909AA}"/>
    <dgm:cxn modelId="{DAD87EF1-9D79-45F2-B12E-B97D1E8B179F}" srcId="{8461C7B1-E2D3-4472-AA2A-597538CE5E35}" destId="{8C977AEB-E1CB-4F6B-AF42-3C2DBB41666E}" srcOrd="0" destOrd="0" parTransId="{C0DE7B7D-B337-4E05-B666-731CFF37588A}" sibTransId="{536F624F-1A8F-4DDB-9553-3149C665813B}"/>
    <dgm:cxn modelId="{AE5A83BD-A48A-4C19-B6FA-DAAEA3ED2CB2}" type="presOf" srcId="{8C977AEB-E1CB-4F6B-AF42-3C2DBB41666E}" destId="{336DF8C5-60DF-4A11-92A3-6AA8E23E318B}" srcOrd="1" destOrd="0" presId="urn:microsoft.com/office/officeart/2005/8/layout/hList9"/>
    <dgm:cxn modelId="{A5F2F384-B694-4F6D-9AEE-6050B523F892}" type="presOf" srcId="{8461C7B1-E2D3-4472-AA2A-597538CE5E35}" destId="{D458DB5C-C9A2-4FF3-9B7F-5B6D5EDCA33D}" srcOrd="0" destOrd="0" presId="urn:microsoft.com/office/officeart/2005/8/layout/hList9"/>
    <dgm:cxn modelId="{68EA150A-5FC2-4AC0-8E8A-460AED9080E4}" srcId="{C4FECF3A-34B9-4377-9BA3-0E0D3DCA5992}" destId="{8461C7B1-E2D3-4472-AA2A-597538CE5E35}" srcOrd="0" destOrd="0" parTransId="{1B63CF63-80EF-464E-A251-35066C754B2A}" sibTransId="{92B67247-E296-445C-86B7-C258B403F315}"/>
    <dgm:cxn modelId="{64F675A2-0561-4DB2-9DC9-5E5EEAD81296}" type="presOf" srcId="{EF51C91C-D068-4BDC-91DD-533A5B606B36}" destId="{C33FBCDF-8A24-426A-9479-D1189ECE0925}" srcOrd="0" destOrd="0" presId="urn:microsoft.com/office/officeart/2005/8/layout/hList9"/>
    <dgm:cxn modelId="{A3A94C2F-8164-42CF-9681-947726B5AA4B}" type="presParOf" srcId="{0166F083-0864-4B83-AB2C-F46ACB7C42F6}" destId="{A28B937E-6D84-4A27-8890-14ABCA5EB50C}" srcOrd="0" destOrd="0" presId="urn:microsoft.com/office/officeart/2005/8/layout/hList9"/>
    <dgm:cxn modelId="{97EF2501-74AA-4331-879D-F348C7062EDC}" type="presParOf" srcId="{0166F083-0864-4B83-AB2C-F46ACB7C42F6}" destId="{03417775-E698-4EBA-9035-605EC5137D90}" srcOrd="1" destOrd="0" presId="urn:microsoft.com/office/officeart/2005/8/layout/hList9"/>
    <dgm:cxn modelId="{B0C990E0-744A-48C0-83E0-32960EA1CF80}" type="presParOf" srcId="{03417775-E698-4EBA-9035-605EC5137D90}" destId="{B022E25C-D6A6-452A-BC72-54520104F144}" srcOrd="0" destOrd="0" presId="urn:microsoft.com/office/officeart/2005/8/layout/hList9"/>
    <dgm:cxn modelId="{A86E46A5-0491-4CFE-B672-80F05CD6E5EC}" type="presParOf" srcId="{03417775-E698-4EBA-9035-605EC5137D90}" destId="{325E3291-BD4A-4642-AC18-A5C5D9F4388D}" srcOrd="1" destOrd="0" presId="urn:microsoft.com/office/officeart/2005/8/layout/hList9"/>
    <dgm:cxn modelId="{C810D0F9-40ED-41FA-BDB7-5405B1CC70A5}" type="presParOf" srcId="{325E3291-BD4A-4642-AC18-A5C5D9F4388D}" destId="{A4EDC187-F8E7-4B84-95AD-F6701B10AFB0}" srcOrd="0" destOrd="0" presId="urn:microsoft.com/office/officeart/2005/8/layout/hList9"/>
    <dgm:cxn modelId="{CBE6BC6D-1AE8-4F55-A282-B692AA25F9E8}" type="presParOf" srcId="{325E3291-BD4A-4642-AC18-A5C5D9F4388D}" destId="{336DF8C5-60DF-4A11-92A3-6AA8E23E318B}" srcOrd="1" destOrd="0" presId="urn:microsoft.com/office/officeart/2005/8/layout/hList9"/>
    <dgm:cxn modelId="{6828FC24-03BA-470A-836C-F7AB9C9A5A5C}" type="presParOf" srcId="{03417775-E698-4EBA-9035-605EC5137D90}" destId="{69A3E0A7-E166-4C95-A0C4-FA33730CE530}" srcOrd="2" destOrd="0" presId="urn:microsoft.com/office/officeart/2005/8/layout/hList9"/>
    <dgm:cxn modelId="{AC6C5501-22AA-435E-862B-EB9D9004194B}" type="presParOf" srcId="{69A3E0A7-E166-4C95-A0C4-FA33730CE530}" destId="{C33FBCDF-8A24-426A-9479-D1189ECE0925}" srcOrd="0" destOrd="0" presId="urn:microsoft.com/office/officeart/2005/8/layout/hList9"/>
    <dgm:cxn modelId="{BFD4ED29-5041-4B5F-B56D-26B5772D16DB}" type="presParOf" srcId="{69A3E0A7-E166-4C95-A0C4-FA33730CE530}" destId="{A2CC5382-E7E6-448F-8634-9CED466C14E5}" srcOrd="1" destOrd="0" presId="urn:microsoft.com/office/officeart/2005/8/layout/hList9"/>
    <dgm:cxn modelId="{DF5FD28B-01F1-41C5-8D47-D707BFBAA485}" type="presParOf" srcId="{0166F083-0864-4B83-AB2C-F46ACB7C42F6}" destId="{33E385D7-0DA7-4788-83F8-D037F4CAC20B}" srcOrd="2" destOrd="0" presId="urn:microsoft.com/office/officeart/2005/8/layout/hList9"/>
    <dgm:cxn modelId="{F489BED0-3A37-4FC3-9F5D-B34B901FC197}" type="presParOf" srcId="{0166F083-0864-4B83-AB2C-F46ACB7C42F6}" destId="{D458DB5C-C9A2-4FF3-9B7F-5B6D5EDCA33D}" srcOrd="3" destOrd="0" presId="urn:microsoft.com/office/officeart/2005/8/layout/hList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BA98E3-2E39-4933-AF0E-06667626540F}"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39902265-968C-49AA-BD1F-B11CA56B669F}">
      <dgm:prSet/>
      <dgm:spPr/>
      <dgm:t>
        <a:bodyPr/>
        <a:lstStyle/>
        <a:p>
          <a:r>
            <a:rPr lang="en-US" smtClean="0"/>
            <a:t>Chyne stoke breathing</a:t>
          </a:r>
          <a:endParaRPr lang="en-US" dirty="0" smtClean="0"/>
        </a:p>
      </dgm:t>
    </dgm:pt>
    <dgm:pt modelId="{3D9362CD-B480-44A4-89A4-1A3C875552CE}" type="parTrans" cxnId="{D07F2DB2-AB74-43E5-9016-4933BA10D0D4}">
      <dgm:prSet/>
      <dgm:spPr/>
      <dgm:t>
        <a:bodyPr/>
        <a:lstStyle/>
        <a:p>
          <a:endParaRPr lang="en-US"/>
        </a:p>
      </dgm:t>
    </dgm:pt>
    <dgm:pt modelId="{A802EAB0-EC64-4862-8E24-B80592EBB84E}" type="sibTrans" cxnId="{D07F2DB2-AB74-43E5-9016-4933BA10D0D4}">
      <dgm:prSet/>
      <dgm:spPr/>
      <dgm:t>
        <a:bodyPr/>
        <a:lstStyle/>
        <a:p>
          <a:endParaRPr lang="en-US"/>
        </a:p>
      </dgm:t>
    </dgm:pt>
    <dgm:pt modelId="{AFB00FBA-1821-4529-BBCA-91622B59D8F8}">
      <dgm:prSet/>
      <dgm:spPr/>
      <dgm:t>
        <a:bodyPr/>
        <a:lstStyle/>
        <a:p>
          <a:r>
            <a:rPr lang="en-US" smtClean="0"/>
            <a:t>Obstructive sleep apnea</a:t>
          </a:r>
          <a:endParaRPr lang="en-US" dirty="0" smtClean="0"/>
        </a:p>
      </dgm:t>
    </dgm:pt>
    <dgm:pt modelId="{06346BEA-4E63-40BA-8E22-77A66AE10855}" type="parTrans" cxnId="{81AD402D-30DF-4780-B747-7AAA7D484CC2}">
      <dgm:prSet/>
      <dgm:spPr/>
      <dgm:t>
        <a:bodyPr/>
        <a:lstStyle/>
        <a:p>
          <a:endParaRPr lang="en-US"/>
        </a:p>
      </dgm:t>
    </dgm:pt>
    <dgm:pt modelId="{BECD81FF-F8CF-4E65-83E3-AE5A3614B0D3}" type="sibTrans" cxnId="{81AD402D-30DF-4780-B747-7AAA7D484CC2}">
      <dgm:prSet/>
      <dgm:spPr/>
      <dgm:t>
        <a:bodyPr/>
        <a:lstStyle/>
        <a:p>
          <a:endParaRPr lang="en-US"/>
        </a:p>
      </dgm:t>
    </dgm:pt>
    <dgm:pt modelId="{1380AD0F-01F4-4FF3-9A49-CA730691A960}">
      <dgm:prSet/>
      <dgm:spPr/>
      <dgm:t>
        <a:bodyPr/>
        <a:lstStyle/>
        <a:p>
          <a:r>
            <a:rPr lang="en-US" smtClean="0"/>
            <a:t>Central sleep apnea</a:t>
          </a:r>
          <a:endParaRPr lang="en-US" dirty="0" smtClean="0"/>
        </a:p>
      </dgm:t>
    </dgm:pt>
    <dgm:pt modelId="{C29C2CDB-7B8E-4EAF-8C21-BC4F858D99F7}" type="parTrans" cxnId="{861139B8-86DE-4EB8-B2B7-544B4C18A662}">
      <dgm:prSet/>
      <dgm:spPr/>
      <dgm:t>
        <a:bodyPr/>
        <a:lstStyle/>
        <a:p>
          <a:endParaRPr lang="en-US"/>
        </a:p>
      </dgm:t>
    </dgm:pt>
    <dgm:pt modelId="{1C04771A-458D-47FE-ACE9-07FC27347D22}" type="sibTrans" cxnId="{861139B8-86DE-4EB8-B2B7-544B4C18A662}">
      <dgm:prSet/>
      <dgm:spPr/>
      <dgm:t>
        <a:bodyPr/>
        <a:lstStyle/>
        <a:p>
          <a:endParaRPr lang="en-US"/>
        </a:p>
      </dgm:t>
    </dgm:pt>
    <dgm:pt modelId="{ECDA22A6-4116-4C1F-A9E7-9E5794CF11E2}">
      <dgm:prSet/>
      <dgm:spPr/>
      <dgm:t>
        <a:bodyPr/>
        <a:lstStyle/>
        <a:p>
          <a:r>
            <a:rPr lang="en-US" dirty="0" smtClean="0"/>
            <a:t>Sleep hypoventilation syndrome </a:t>
          </a:r>
        </a:p>
      </dgm:t>
    </dgm:pt>
    <dgm:pt modelId="{DE84268A-210F-47E9-8D22-EFC3AAB8C6E5}" type="parTrans" cxnId="{F1B4D83E-9703-4506-8377-C4B71E55A7BE}">
      <dgm:prSet/>
      <dgm:spPr/>
      <dgm:t>
        <a:bodyPr/>
        <a:lstStyle/>
        <a:p>
          <a:endParaRPr lang="en-US"/>
        </a:p>
      </dgm:t>
    </dgm:pt>
    <dgm:pt modelId="{498BAA59-A862-4751-9A5F-CE6F01A76D90}" type="sibTrans" cxnId="{F1B4D83E-9703-4506-8377-C4B71E55A7BE}">
      <dgm:prSet/>
      <dgm:spPr/>
      <dgm:t>
        <a:bodyPr/>
        <a:lstStyle/>
        <a:p>
          <a:endParaRPr lang="en-US"/>
        </a:p>
      </dgm:t>
    </dgm:pt>
    <dgm:pt modelId="{F68AEE34-3F57-4B7E-9DF9-D828A74ACB2A}">
      <dgm:prSet/>
      <dgm:spPr/>
      <dgm:t>
        <a:bodyPr/>
        <a:lstStyle/>
        <a:p>
          <a:r>
            <a:rPr lang="en-US" smtClean="0"/>
            <a:t>Nocturnal desaturation </a:t>
          </a:r>
          <a:endParaRPr lang="en-US" dirty="0" smtClean="0"/>
        </a:p>
      </dgm:t>
    </dgm:pt>
    <dgm:pt modelId="{65213BD2-7B69-486C-8A76-418F8EFF8D93}" type="parTrans" cxnId="{188C4837-3877-4F7C-BC83-2ECE6C0F347E}">
      <dgm:prSet/>
      <dgm:spPr/>
      <dgm:t>
        <a:bodyPr/>
        <a:lstStyle/>
        <a:p>
          <a:endParaRPr lang="en-US"/>
        </a:p>
      </dgm:t>
    </dgm:pt>
    <dgm:pt modelId="{412F653C-E566-40E8-8FFF-56A149747606}" type="sibTrans" cxnId="{188C4837-3877-4F7C-BC83-2ECE6C0F347E}">
      <dgm:prSet/>
      <dgm:spPr/>
      <dgm:t>
        <a:bodyPr/>
        <a:lstStyle/>
        <a:p>
          <a:endParaRPr lang="en-US"/>
        </a:p>
      </dgm:t>
    </dgm:pt>
    <dgm:pt modelId="{564FC2A0-F5CD-476D-A819-5D839F5F292B}" type="pres">
      <dgm:prSet presAssocID="{E4BA98E3-2E39-4933-AF0E-06667626540F}" presName="diagram" presStyleCnt="0">
        <dgm:presLayoutVars>
          <dgm:dir/>
          <dgm:resizeHandles val="exact"/>
        </dgm:presLayoutVars>
      </dgm:prSet>
      <dgm:spPr/>
      <dgm:t>
        <a:bodyPr/>
        <a:lstStyle/>
        <a:p>
          <a:endParaRPr lang="en-US"/>
        </a:p>
      </dgm:t>
    </dgm:pt>
    <dgm:pt modelId="{AAA9D5F6-CE2D-46A2-924B-E4969DA9557D}" type="pres">
      <dgm:prSet presAssocID="{ECDA22A6-4116-4C1F-A9E7-9E5794CF11E2}" presName="node" presStyleLbl="node1" presStyleIdx="0" presStyleCnt="5">
        <dgm:presLayoutVars>
          <dgm:bulletEnabled val="1"/>
        </dgm:presLayoutVars>
      </dgm:prSet>
      <dgm:spPr/>
      <dgm:t>
        <a:bodyPr/>
        <a:lstStyle/>
        <a:p>
          <a:endParaRPr lang="en-US"/>
        </a:p>
      </dgm:t>
    </dgm:pt>
    <dgm:pt modelId="{C6921852-16F0-42F4-978C-A73AD1D2C05F}" type="pres">
      <dgm:prSet presAssocID="{498BAA59-A862-4751-9A5F-CE6F01A76D90}" presName="sibTrans" presStyleCnt="0"/>
      <dgm:spPr/>
      <dgm:t>
        <a:bodyPr/>
        <a:lstStyle/>
        <a:p>
          <a:endParaRPr lang="en-US"/>
        </a:p>
      </dgm:t>
    </dgm:pt>
    <dgm:pt modelId="{DA928521-17DC-4531-A0AE-AD65F600B74A}" type="pres">
      <dgm:prSet presAssocID="{1380AD0F-01F4-4FF3-9A49-CA730691A960}" presName="node" presStyleLbl="node1" presStyleIdx="1" presStyleCnt="5">
        <dgm:presLayoutVars>
          <dgm:bulletEnabled val="1"/>
        </dgm:presLayoutVars>
      </dgm:prSet>
      <dgm:spPr/>
      <dgm:t>
        <a:bodyPr/>
        <a:lstStyle/>
        <a:p>
          <a:endParaRPr lang="en-US"/>
        </a:p>
      </dgm:t>
    </dgm:pt>
    <dgm:pt modelId="{19124478-7C1C-490B-ACB2-7D7FB97D787E}" type="pres">
      <dgm:prSet presAssocID="{1C04771A-458D-47FE-ACE9-07FC27347D22}" presName="sibTrans" presStyleCnt="0"/>
      <dgm:spPr/>
      <dgm:t>
        <a:bodyPr/>
        <a:lstStyle/>
        <a:p>
          <a:endParaRPr lang="en-US"/>
        </a:p>
      </dgm:t>
    </dgm:pt>
    <dgm:pt modelId="{8839B15B-B192-4EEE-8C60-8B64503C099B}" type="pres">
      <dgm:prSet presAssocID="{AFB00FBA-1821-4529-BBCA-91622B59D8F8}" presName="node" presStyleLbl="node1" presStyleIdx="2" presStyleCnt="5">
        <dgm:presLayoutVars>
          <dgm:bulletEnabled val="1"/>
        </dgm:presLayoutVars>
      </dgm:prSet>
      <dgm:spPr/>
      <dgm:t>
        <a:bodyPr/>
        <a:lstStyle/>
        <a:p>
          <a:endParaRPr lang="en-US"/>
        </a:p>
      </dgm:t>
    </dgm:pt>
    <dgm:pt modelId="{5A4BE9F9-1AEA-47F6-B6AD-0EEBA439A6DE}" type="pres">
      <dgm:prSet presAssocID="{BECD81FF-F8CF-4E65-83E3-AE5A3614B0D3}" presName="sibTrans" presStyleCnt="0"/>
      <dgm:spPr/>
      <dgm:t>
        <a:bodyPr/>
        <a:lstStyle/>
        <a:p>
          <a:endParaRPr lang="en-US"/>
        </a:p>
      </dgm:t>
    </dgm:pt>
    <dgm:pt modelId="{E3B1DC4A-96B6-4637-8022-9AA2AD264898}" type="pres">
      <dgm:prSet presAssocID="{39902265-968C-49AA-BD1F-B11CA56B669F}" presName="node" presStyleLbl="node1" presStyleIdx="3" presStyleCnt="5">
        <dgm:presLayoutVars>
          <dgm:bulletEnabled val="1"/>
        </dgm:presLayoutVars>
      </dgm:prSet>
      <dgm:spPr/>
      <dgm:t>
        <a:bodyPr/>
        <a:lstStyle/>
        <a:p>
          <a:endParaRPr lang="en-US"/>
        </a:p>
      </dgm:t>
    </dgm:pt>
    <dgm:pt modelId="{22AF2B2F-B040-47CD-AD9B-7F5786E95317}" type="pres">
      <dgm:prSet presAssocID="{A802EAB0-EC64-4862-8E24-B80592EBB84E}" presName="sibTrans" presStyleCnt="0"/>
      <dgm:spPr/>
      <dgm:t>
        <a:bodyPr/>
        <a:lstStyle/>
        <a:p>
          <a:endParaRPr lang="en-US"/>
        </a:p>
      </dgm:t>
    </dgm:pt>
    <dgm:pt modelId="{E82024E8-F4FA-4ABE-AF1D-46D3D8221930}" type="pres">
      <dgm:prSet presAssocID="{F68AEE34-3F57-4B7E-9DF9-D828A74ACB2A}" presName="node" presStyleLbl="node1" presStyleIdx="4" presStyleCnt="5">
        <dgm:presLayoutVars>
          <dgm:bulletEnabled val="1"/>
        </dgm:presLayoutVars>
      </dgm:prSet>
      <dgm:spPr/>
      <dgm:t>
        <a:bodyPr/>
        <a:lstStyle/>
        <a:p>
          <a:endParaRPr lang="en-US"/>
        </a:p>
      </dgm:t>
    </dgm:pt>
  </dgm:ptLst>
  <dgm:cxnLst>
    <dgm:cxn modelId="{F1B4D83E-9703-4506-8377-C4B71E55A7BE}" srcId="{E4BA98E3-2E39-4933-AF0E-06667626540F}" destId="{ECDA22A6-4116-4C1F-A9E7-9E5794CF11E2}" srcOrd="0" destOrd="0" parTransId="{DE84268A-210F-47E9-8D22-EFC3AAB8C6E5}" sibTransId="{498BAA59-A862-4751-9A5F-CE6F01A76D90}"/>
    <dgm:cxn modelId="{861139B8-86DE-4EB8-B2B7-544B4C18A662}" srcId="{E4BA98E3-2E39-4933-AF0E-06667626540F}" destId="{1380AD0F-01F4-4FF3-9A49-CA730691A960}" srcOrd="1" destOrd="0" parTransId="{C29C2CDB-7B8E-4EAF-8C21-BC4F858D99F7}" sibTransId="{1C04771A-458D-47FE-ACE9-07FC27347D22}"/>
    <dgm:cxn modelId="{5DB24BCB-CF43-498D-99DE-688688B5A564}" type="presOf" srcId="{ECDA22A6-4116-4C1F-A9E7-9E5794CF11E2}" destId="{AAA9D5F6-CE2D-46A2-924B-E4969DA9557D}" srcOrd="0" destOrd="0" presId="urn:microsoft.com/office/officeart/2005/8/layout/default#1"/>
    <dgm:cxn modelId="{81AD402D-30DF-4780-B747-7AAA7D484CC2}" srcId="{E4BA98E3-2E39-4933-AF0E-06667626540F}" destId="{AFB00FBA-1821-4529-BBCA-91622B59D8F8}" srcOrd="2" destOrd="0" parTransId="{06346BEA-4E63-40BA-8E22-77A66AE10855}" sibTransId="{BECD81FF-F8CF-4E65-83E3-AE5A3614B0D3}"/>
    <dgm:cxn modelId="{6A642A65-739E-40E2-B88F-3D10882F670D}" type="presOf" srcId="{39902265-968C-49AA-BD1F-B11CA56B669F}" destId="{E3B1DC4A-96B6-4637-8022-9AA2AD264898}" srcOrd="0" destOrd="0" presId="urn:microsoft.com/office/officeart/2005/8/layout/default#1"/>
    <dgm:cxn modelId="{D07F2DB2-AB74-43E5-9016-4933BA10D0D4}" srcId="{E4BA98E3-2E39-4933-AF0E-06667626540F}" destId="{39902265-968C-49AA-BD1F-B11CA56B669F}" srcOrd="3" destOrd="0" parTransId="{3D9362CD-B480-44A4-89A4-1A3C875552CE}" sibTransId="{A802EAB0-EC64-4862-8E24-B80592EBB84E}"/>
    <dgm:cxn modelId="{CB8525AA-C68D-45BA-A028-0BFAE87C4356}" type="presOf" srcId="{F68AEE34-3F57-4B7E-9DF9-D828A74ACB2A}" destId="{E82024E8-F4FA-4ABE-AF1D-46D3D8221930}" srcOrd="0" destOrd="0" presId="urn:microsoft.com/office/officeart/2005/8/layout/default#1"/>
    <dgm:cxn modelId="{D2F08F0C-9D67-42FE-AB72-380B2A7D0E53}" type="presOf" srcId="{E4BA98E3-2E39-4933-AF0E-06667626540F}" destId="{564FC2A0-F5CD-476D-A819-5D839F5F292B}" srcOrd="0" destOrd="0" presId="urn:microsoft.com/office/officeart/2005/8/layout/default#1"/>
    <dgm:cxn modelId="{7C2BA317-C2BA-44BA-ADDE-D09B668A653C}" type="presOf" srcId="{AFB00FBA-1821-4529-BBCA-91622B59D8F8}" destId="{8839B15B-B192-4EEE-8C60-8B64503C099B}" srcOrd="0" destOrd="0" presId="urn:microsoft.com/office/officeart/2005/8/layout/default#1"/>
    <dgm:cxn modelId="{98EE2661-8CE1-441A-BBDE-43D34CB802FA}" type="presOf" srcId="{1380AD0F-01F4-4FF3-9A49-CA730691A960}" destId="{DA928521-17DC-4531-A0AE-AD65F600B74A}" srcOrd="0" destOrd="0" presId="urn:microsoft.com/office/officeart/2005/8/layout/default#1"/>
    <dgm:cxn modelId="{188C4837-3877-4F7C-BC83-2ECE6C0F347E}" srcId="{E4BA98E3-2E39-4933-AF0E-06667626540F}" destId="{F68AEE34-3F57-4B7E-9DF9-D828A74ACB2A}" srcOrd="4" destOrd="0" parTransId="{65213BD2-7B69-486C-8A76-418F8EFF8D93}" sibTransId="{412F653C-E566-40E8-8FFF-56A149747606}"/>
    <dgm:cxn modelId="{D7DC0373-D434-4061-AF8E-8FD14382A543}" type="presParOf" srcId="{564FC2A0-F5CD-476D-A819-5D839F5F292B}" destId="{AAA9D5F6-CE2D-46A2-924B-E4969DA9557D}" srcOrd="0" destOrd="0" presId="urn:microsoft.com/office/officeart/2005/8/layout/default#1"/>
    <dgm:cxn modelId="{878EA4F1-274E-4758-A06E-0CEBA10D25F7}" type="presParOf" srcId="{564FC2A0-F5CD-476D-A819-5D839F5F292B}" destId="{C6921852-16F0-42F4-978C-A73AD1D2C05F}" srcOrd="1" destOrd="0" presId="urn:microsoft.com/office/officeart/2005/8/layout/default#1"/>
    <dgm:cxn modelId="{F9EE1FCC-94F2-4DE6-BC0D-7B0214121442}" type="presParOf" srcId="{564FC2A0-F5CD-476D-A819-5D839F5F292B}" destId="{DA928521-17DC-4531-A0AE-AD65F600B74A}" srcOrd="2" destOrd="0" presId="urn:microsoft.com/office/officeart/2005/8/layout/default#1"/>
    <dgm:cxn modelId="{00042161-F06D-498F-B578-00A05270A915}" type="presParOf" srcId="{564FC2A0-F5CD-476D-A819-5D839F5F292B}" destId="{19124478-7C1C-490B-ACB2-7D7FB97D787E}" srcOrd="3" destOrd="0" presId="urn:microsoft.com/office/officeart/2005/8/layout/default#1"/>
    <dgm:cxn modelId="{A544B9E9-4F2A-4067-9466-E5C565C0446B}" type="presParOf" srcId="{564FC2A0-F5CD-476D-A819-5D839F5F292B}" destId="{8839B15B-B192-4EEE-8C60-8B64503C099B}" srcOrd="4" destOrd="0" presId="urn:microsoft.com/office/officeart/2005/8/layout/default#1"/>
    <dgm:cxn modelId="{20D011A5-F95C-4C49-B89A-ECEA19E12D68}" type="presParOf" srcId="{564FC2A0-F5CD-476D-A819-5D839F5F292B}" destId="{5A4BE9F9-1AEA-47F6-B6AD-0EEBA439A6DE}" srcOrd="5" destOrd="0" presId="urn:microsoft.com/office/officeart/2005/8/layout/default#1"/>
    <dgm:cxn modelId="{27452F38-AD0F-42A8-AED6-6153A47BB877}" type="presParOf" srcId="{564FC2A0-F5CD-476D-A819-5D839F5F292B}" destId="{E3B1DC4A-96B6-4637-8022-9AA2AD264898}" srcOrd="6" destOrd="0" presId="urn:microsoft.com/office/officeart/2005/8/layout/default#1"/>
    <dgm:cxn modelId="{7A286192-67BC-4543-ABDB-8AEAE3A3400A}" type="presParOf" srcId="{564FC2A0-F5CD-476D-A819-5D839F5F292B}" destId="{22AF2B2F-B040-47CD-AD9B-7F5786E95317}" srcOrd="7" destOrd="0" presId="urn:microsoft.com/office/officeart/2005/8/layout/default#1"/>
    <dgm:cxn modelId="{76E0C06A-694C-4397-9D25-7513038FB0DF}" type="presParOf" srcId="{564FC2A0-F5CD-476D-A819-5D839F5F292B}" destId="{E82024E8-F4FA-4ABE-AF1D-46D3D8221930}" srcOrd="8"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D02CA-FEE4-4BA1-B34C-CE8B8767B758}"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F69A59A2-E2A6-40DE-9830-1633909BB309}">
      <dgm:prSet phldrT="[Text]"/>
      <dgm:spPr/>
      <dgm:t>
        <a:bodyPr/>
        <a:lstStyle/>
        <a:p>
          <a:r>
            <a:rPr lang="en-US" dirty="0" smtClean="0"/>
            <a:t>1 </a:t>
          </a:r>
          <a:endParaRPr lang="en-US" dirty="0"/>
        </a:p>
      </dgm:t>
    </dgm:pt>
    <dgm:pt modelId="{D63A40F6-D55B-4462-86CA-B4BAE4C9AAE7}" type="parTrans" cxnId="{E69B2D58-1D7E-41D4-BC2D-A18DFBA4B469}">
      <dgm:prSet/>
      <dgm:spPr/>
      <dgm:t>
        <a:bodyPr/>
        <a:lstStyle/>
        <a:p>
          <a:endParaRPr lang="en-US"/>
        </a:p>
      </dgm:t>
    </dgm:pt>
    <dgm:pt modelId="{CDA3CC21-113B-44A0-9763-2EB8F7804219}" type="sibTrans" cxnId="{E69B2D58-1D7E-41D4-BC2D-A18DFBA4B469}">
      <dgm:prSet/>
      <dgm:spPr/>
      <dgm:t>
        <a:bodyPr/>
        <a:lstStyle/>
        <a:p>
          <a:endParaRPr lang="en-US"/>
        </a:p>
      </dgm:t>
    </dgm:pt>
    <dgm:pt modelId="{93EC1FDE-2C5D-403B-8CB7-60F4E39A52DE}">
      <dgm:prSet phldrT="[Text]" custT="1"/>
      <dgm:spPr/>
      <dgm:t>
        <a:bodyPr/>
        <a:lstStyle/>
        <a:p>
          <a:r>
            <a:rPr lang="en-US" sz="2800" b="1" dirty="0" smtClean="0"/>
            <a:t>There is an increase in the arterial PaCO2 (or surrogate) to a value &gt; 55 mm Hg for ≥ 10 m</a:t>
          </a:r>
          <a:r>
            <a:rPr lang="en-US" sz="2000" b="1" dirty="0" smtClean="0"/>
            <a:t>inutes.</a:t>
          </a:r>
          <a:endParaRPr lang="en-US" sz="2000" dirty="0"/>
        </a:p>
      </dgm:t>
    </dgm:pt>
    <dgm:pt modelId="{6C6E1E29-DFB5-423D-84AA-96A6AF0B209E}" type="parTrans" cxnId="{78EA1E3A-AD1D-401A-A004-1903B44877BD}">
      <dgm:prSet/>
      <dgm:spPr/>
      <dgm:t>
        <a:bodyPr/>
        <a:lstStyle/>
        <a:p>
          <a:endParaRPr lang="en-US"/>
        </a:p>
      </dgm:t>
    </dgm:pt>
    <dgm:pt modelId="{10C4F8AD-B062-48A9-B16E-F28489D2EDA9}" type="sibTrans" cxnId="{78EA1E3A-AD1D-401A-A004-1903B44877BD}">
      <dgm:prSet/>
      <dgm:spPr/>
      <dgm:t>
        <a:bodyPr/>
        <a:lstStyle/>
        <a:p>
          <a:endParaRPr lang="en-US"/>
        </a:p>
      </dgm:t>
    </dgm:pt>
    <dgm:pt modelId="{A72D63CE-05E5-45C9-AE8C-E56425834F6A}">
      <dgm:prSet phldrT="[Text]" phldr="1"/>
      <dgm:spPr/>
      <dgm:t>
        <a:bodyPr/>
        <a:lstStyle/>
        <a:p>
          <a:endParaRPr lang="en-US" sz="2000" dirty="0"/>
        </a:p>
      </dgm:t>
    </dgm:pt>
    <dgm:pt modelId="{728FA94D-2949-40AF-A93B-AC88550D5E83}" type="parTrans" cxnId="{04548634-9E2C-4F48-80A4-15A01016F66E}">
      <dgm:prSet/>
      <dgm:spPr/>
      <dgm:t>
        <a:bodyPr/>
        <a:lstStyle/>
        <a:p>
          <a:endParaRPr lang="en-US"/>
        </a:p>
      </dgm:t>
    </dgm:pt>
    <dgm:pt modelId="{2739764B-689C-4E1D-9845-FB7593A29D20}" type="sibTrans" cxnId="{04548634-9E2C-4F48-80A4-15A01016F66E}">
      <dgm:prSet/>
      <dgm:spPr/>
      <dgm:t>
        <a:bodyPr/>
        <a:lstStyle/>
        <a:p>
          <a:endParaRPr lang="en-US"/>
        </a:p>
      </dgm:t>
    </dgm:pt>
    <dgm:pt modelId="{0B3EE6A0-E4A8-45BB-904B-A1ECE0497474}">
      <dgm:prSet phldrT="[Text]"/>
      <dgm:spPr/>
      <dgm:t>
        <a:bodyPr/>
        <a:lstStyle/>
        <a:p>
          <a:r>
            <a:rPr lang="en-US" dirty="0" smtClean="0"/>
            <a:t>2</a:t>
          </a:r>
        </a:p>
        <a:p>
          <a:endParaRPr lang="en-US" dirty="0"/>
        </a:p>
      </dgm:t>
    </dgm:pt>
    <dgm:pt modelId="{5654B6DB-16D9-4580-B371-8AB14AB7338D}" type="parTrans" cxnId="{C71CDD38-0FC9-459B-99A9-F612EC254BFA}">
      <dgm:prSet/>
      <dgm:spPr/>
      <dgm:t>
        <a:bodyPr/>
        <a:lstStyle/>
        <a:p>
          <a:endParaRPr lang="en-US"/>
        </a:p>
      </dgm:t>
    </dgm:pt>
    <dgm:pt modelId="{BA3B04DB-3624-404F-9AFB-447E44D2903D}" type="sibTrans" cxnId="{C71CDD38-0FC9-459B-99A9-F612EC254BFA}">
      <dgm:prSet/>
      <dgm:spPr/>
      <dgm:t>
        <a:bodyPr/>
        <a:lstStyle/>
        <a:p>
          <a:endParaRPr lang="en-US"/>
        </a:p>
      </dgm:t>
    </dgm:pt>
    <dgm:pt modelId="{E93050C4-BBC0-474E-8C4A-C7AE886390CF}">
      <dgm:prSet phldrT="[Text]" custT="1"/>
      <dgm:spPr/>
      <dgm:t>
        <a:bodyPr/>
        <a:lstStyle/>
        <a:p>
          <a:r>
            <a:rPr lang="en-US" sz="2000" b="1" dirty="0" smtClean="0"/>
            <a:t>. </a:t>
          </a:r>
          <a:r>
            <a:rPr lang="en-US" sz="2400" b="1" dirty="0" smtClean="0"/>
            <a:t>There is ≥ 10 mm Hg increase in PaCO2 (or surrogate) during sleep (in comparison to an awake supine value) to a value exceeding 50 mm Hg for ≥ 10 minutes</a:t>
          </a:r>
          <a:endParaRPr lang="en-US" sz="2400" dirty="0"/>
        </a:p>
      </dgm:t>
    </dgm:pt>
    <dgm:pt modelId="{78D11792-5434-4EB4-A6C9-8E60B1CFFDF9}" type="parTrans" cxnId="{929C4680-C532-4217-8A33-BE9C79366E90}">
      <dgm:prSet/>
      <dgm:spPr/>
      <dgm:t>
        <a:bodyPr/>
        <a:lstStyle/>
        <a:p>
          <a:endParaRPr lang="en-US"/>
        </a:p>
      </dgm:t>
    </dgm:pt>
    <dgm:pt modelId="{AB3CC8F1-63DF-43E8-B7A8-86D13D46CC66}" type="sibTrans" cxnId="{929C4680-C532-4217-8A33-BE9C79366E90}">
      <dgm:prSet/>
      <dgm:spPr/>
      <dgm:t>
        <a:bodyPr/>
        <a:lstStyle/>
        <a:p>
          <a:endParaRPr lang="en-US"/>
        </a:p>
      </dgm:t>
    </dgm:pt>
    <dgm:pt modelId="{626A20B9-36D9-46C9-B895-93D1AAA0D100}" type="pres">
      <dgm:prSet presAssocID="{461D02CA-FEE4-4BA1-B34C-CE8B8767B758}" presName="linearFlow" presStyleCnt="0">
        <dgm:presLayoutVars>
          <dgm:dir/>
          <dgm:animLvl val="lvl"/>
          <dgm:resizeHandles val="exact"/>
        </dgm:presLayoutVars>
      </dgm:prSet>
      <dgm:spPr/>
      <dgm:t>
        <a:bodyPr/>
        <a:lstStyle/>
        <a:p>
          <a:endParaRPr lang="en-US"/>
        </a:p>
      </dgm:t>
    </dgm:pt>
    <dgm:pt modelId="{0366DD34-6145-46C3-B0F3-4E2DD306AB0D}" type="pres">
      <dgm:prSet presAssocID="{F69A59A2-E2A6-40DE-9830-1633909BB309}" presName="composite" presStyleCnt="0"/>
      <dgm:spPr/>
    </dgm:pt>
    <dgm:pt modelId="{88C44EE8-6DA4-40A9-A0ED-D3584DE33FEB}" type="pres">
      <dgm:prSet presAssocID="{F69A59A2-E2A6-40DE-9830-1633909BB309}" presName="parentText" presStyleLbl="alignNode1" presStyleIdx="0" presStyleCnt="2">
        <dgm:presLayoutVars>
          <dgm:chMax val="1"/>
          <dgm:bulletEnabled val="1"/>
        </dgm:presLayoutVars>
      </dgm:prSet>
      <dgm:spPr/>
      <dgm:t>
        <a:bodyPr/>
        <a:lstStyle/>
        <a:p>
          <a:endParaRPr lang="en-US"/>
        </a:p>
      </dgm:t>
    </dgm:pt>
    <dgm:pt modelId="{FABE08A9-54C4-464F-940D-FB50F23E286C}" type="pres">
      <dgm:prSet presAssocID="{F69A59A2-E2A6-40DE-9830-1633909BB309}" presName="descendantText" presStyleLbl="alignAcc1" presStyleIdx="0" presStyleCnt="2">
        <dgm:presLayoutVars>
          <dgm:bulletEnabled val="1"/>
        </dgm:presLayoutVars>
      </dgm:prSet>
      <dgm:spPr/>
      <dgm:t>
        <a:bodyPr/>
        <a:lstStyle/>
        <a:p>
          <a:endParaRPr lang="en-US"/>
        </a:p>
      </dgm:t>
    </dgm:pt>
    <dgm:pt modelId="{8AA9A675-D09D-4E46-9BCC-4A09B2B5316B}" type="pres">
      <dgm:prSet presAssocID="{CDA3CC21-113B-44A0-9763-2EB8F7804219}" presName="sp" presStyleCnt="0"/>
      <dgm:spPr/>
    </dgm:pt>
    <dgm:pt modelId="{14900497-410A-49A7-9029-321A1CBD63B5}" type="pres">
      <dgm:prSet presAssocID="{0B3EE6A0-E4A8-45BB-904B-A1ECE0497474}" presName="composite" presStyleCnt="0"/>
      <dgm:spPr/>
    </dgm:pt>
    <dgm:pt modelId="{BA59DD6B-0ECE-4004-8EE5-CBEE17C980F5}" type="pres">
      <dgm:prSet presAssocID="{0B3EE6A0-E4A8-45BB-904B-A1ECE0497474}" presName="parentText" presStyleLbl="alignNode1" presStyleIdx="1" presStyleCnt="2">
        <dgm:presLayoutVars>
          <dgm:chMax val="1"/>
          <dgm:bulletEnabled val="1"/>
        </dgm:presLayoutVars>
      </dgm:prSet>
      <dgm:spPr/>
      <dgm:t>
        <a:bodyPr/>
        <a:lstStyle/>
        <a:p>
          <a:endParaRPr lang="en-US"/>
        </a:p>
      </dgm:t>
    </dgm:pt>
    <dgm:pt modelId="{57CF5A09-CA7B-4D04-A050-C8AD8F55795F}" type="pres">
      <dgm:prSet presAssocID="{0B3EE6A0-E4A8-45BB-904B-A1ECE0497474}" presName="descendantText" presStyleLbl="alignAcc1" presStyleIdx="1" presStyleCnt="2">
        <dgm:presLayoutVars>
          <dgm:bulletEnabled val="1"/>
        </dgm:presLayoutVars>
      </dgm:prSet>
      <dgm:spPr/>
      <dgm:t>
        <a:bodyPr/>
        <a:lstStyle/>
        <a:p>
          <a:endParaRPr lang="en-US"/>
        </a:p>
      </dgm:t>
    </dgm:pt>
  </dgm:ptLst>
  <dgm:cxnLst>
    <dgm:cxn modelId="{5BCEDC5A-1766-46BD-867A-5DA446426BC5}" type="presOf" srcId="{0B3EE6A0-E4A8-45BB-904B-A1ECE0497474}" destId="{BA59DD6B-0ECE-4004-8EE5-CBEE17C980F5}" srcOrd="0" destOrd="0" presId="urn:microsoft.com/office/officeart/2005/8/layout/chevron2"/>
    <dgm:cxn modelId="{66C7A2EE-C5AB-4656-BD7E-F0DFC71CCE8A}" type="presOf" srcId="{93EC1FDE-2C5D-403B-8CB7-60F4E39A52DE}" destId="{FABE08A9-54C4-464F-940D-FB50F23E286C}" srcOrd="0" destOrd="0" presId="urn:microsoft.com/office/officeart/2005/8/layout/chevron2"/>
    <dgm:cxn modelId="{C312167A-CFB6-4995-BB80-FD0071B0F5A4}" type="presOf" srcId="{A72D63CE-05E5-45C9-AE8C-E56425834F6A}" destId="{FABE08A9-54C4-464F-940D-FB50F23E286C}" srcOrd="0" destOrd="1" presId="urn:microsoft.com/office/officeart/2005/8/layout/chevron2"/>
    <dgm:cxn modelId="{929C4680-C532-4217-8A33-BE9C79366E90}" srcId="{0B3EE6A0-E4A8-45BB-904B-A1ECE0497474}" destId="{E93050C4-BBC0-474E-8C4A-C7AE886390CF}" srcOrd="0" destOrd="0" parTransId="{78D11792-5434-4EB4-A6C9-8E60B1CFFDF9}" sibTransId="{AB3CC8F1-63DF-43E8-B7A8-86D13D46CC66}"/>
    <dgm:cxn modelId="{04548634-9E2C-4F48-80A4-15A01016F66E}" srcId="{F69A59A2-E2A6-40DE-9830-1633909BB309}" destId="{A72D63CE-05E5-45C9-AE8C-E56425834F6A}" srcOrd="1" destOrd="0" parTransId="{728FA94D-2949-40AF-A93B-AC88550D5E83}" sibTransId="{2739764B-689C-4E1D-9845-FB7593A29D20}"/>
    <dgm:cxn modelId="{234D36D0-B8BE-4B6B-8F05-36C2EF487AC2}" type="presOf" srcId="{E93050C4-BBC0-474E-8C4A-C7AE886390CF}" destId="{57CF5A09-CA7B-4D04-A050-C8AD8F55795F}" srcOrd="0" destOrd="0" presId="urn:microsoft.com/office/officeart/2005/8/layout/chevron2"/>
    <dgm:cxn modelId="{E69B2D58-1D7E-41D4-BC2D-A18DFBA4B469}" srcId="{461D02CA-FEE4-4BA1-B34C-CE8B8767B758}" destId="{F69A59A2-E2A6-40DE-9830-1633909BB309}" srcOrd="0" destOrd="0" parTransId="{D63A40F6-D55B-4462-86CA-B4BAE4C9AAE7}" sibTransId="{CDA3CC21-113B-44A0-9763-2EB8F7804219}"/>
    <dgm:cxn modelId="{F782277F-52E4-448F-A8AA-84F28BD10061}" type="presOf" srcId="{461D02CA-FEE4-4BA1-B34C-CE8B8767B758}" destId="{626A20B9-36D9-46C9-B895-93D1AAA0D100}" srcOrd="0" destOrd="0" presId="urn:microsoft.com/office/officeart/2005/8/layout/chevron2"/>
    <dgm:cxn modelId="{C71CDD38-0FC9-459B-99A9-F612EC254BFA}" srcId="{461D02CA-FEE4-4BA1-B34C-CE8B8767B758}" destId="{0B3EE6A0-E4A8-45BB-904B-A1ECE0497474}" srcOrd="1" destOrd="0" parTransId="{5654B6DB-16D9-4580-B371-8AB14AB7338D}" sibTransId="{BA3B04DB-3624-404F-9AFB-447E44D2903D}"/>
    <dgm:cxn modelId="{78EA1E3A-AD1D-401A-A004-1903B44877BD}" srcId="{F69A59A2-E2A6-40DE-9830-1633909BB309}" destId="{93EC1FDE-2C5D-403B-8CB7-60F4E39A52DE}" srcOrd="0" destOrd="0" parTransId="{6C6E1E29-DFB5-423D-84AA-96A6AF0B209E}" sibTransId="{10C4F8AD-B062-48A9-B16E-F28489D2EDA9}"/>
    <dgm:cxn modelId="{7A7B7507-B600-472D-9774-B3B1799055BD}" type="presOf" srcId="{F69A59A2-E2A6-40DE-9830-1633909BB309}" destId="{88C44EE8-6DA4-40A9-A0ED-D3584DE33FEB}" srcOrd="0" destOrd="0" presId="urn:microsoft.com/office/officeart/2005/8/layout/chevron2"/>
    <dgm:cxn modelId="{71E91A91-B03C-4C52-95B1-F1A4444FFB79}" type="presParOf" srcId="{626A20B9-36D9-46C9-B895-93D1AAA0D100}" destId="{0366DD34-6145-46C3-B0F3-4E2DD306AB0D}" srcOrd="0" destOrd="0" presId="urn:microsoft.com/office/officeart/2005/8/layout/chevron2"/>
    <dgm:cxn modelId="{8C042B33-75FD-44EA-804D-E2EA0EF9DFB2}" type="presParOf" srcId="{0366DD34-6145-46C3-B0F3-4E2DD306AB0D}" destId="{88C44EE8-6DA4-40A9-A0ED-D3584DE33FEB}" srcOrd="0" destOrd="0" presId="urn:microsoft.com/office/officeart/2005/8/layout/chevron2"/>
    <dgm:cxn modelId="{319D3CE7-84F3-4EF3-B8C6-997636383FF2}" type="presParOf" srcId="{0366DD34-6145-46C3-B0F3-4E2DD306AB0D}" destId="{FABE08A9-54C4-464F-940D-FB50F23E286C}" srcOrd="1" destOrd="0" presId="urn:microsoft.com/office/officeart/2005/8/layout/chevron2"/>
    <dgm:cxn modelId="{2D52744D-CCB0-43A4-8D58-109905B27C7D}" type="presParOf" srcId="{626A20B9-36D9-46C9-B895-93D1AAA0D100}" destId="{8AA9A675-D09D-4E46-9BCC-4A09B2B5316B}" srcOrd="1" destOrd="0" presId="urn:microsoft.com/office/officeart/2005/8/layout/chevron2"/>
    <dgm:cxn modelId="{963C98DE-75EE-4388-AEFB-451545782AED}" type="presParOf" srcId="{626A20B9-36D9-46C9-B895-93D1AAA0D100}" destId="{14900497-410A-49A7-9029-321A1CBD63B5}" srcOrd="2" destOrd="0" presId="urn:microsoft.com/office/officeart/2005/8/layout/chevron2"/>
    <dgm:cxn modelId="{5B839DF3-54A0-4539-8776-B6E617FC5DAB}" type="presParOf" srcId="{14900497-410A-49A7-9029-321A1CBD63B5}" destId="{BA59DD6B-0ECE-4004-8EE5-CBEE17C980F5}" srcOrd="0" destOrd="0" presId="urn:microsoft.com/office/officeart/2005/8/layout/chevron2"/>
    <dgm:cxn modelId="{9D3EA599-4FB6-40A5-9244-6E1AC129C18B}" type="presParOf" srcId="{14900497-410A-49A7-9029-321A1CBD63B5}" destId="{57CF5A09-CA7B-4D04-A050-C8AD8F55795F}"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B7A002-C53E-4E3A-ADCE-9E29BF036433}" type="doc">
      <dgm:prSet loTypeId="urn:microsoft.com/office/officeart/2005/8/layout/chevron2" loCatId="list" qsTypeId="urn:microsoft.com/office/officeart/2005/8/quickstyle/3d3" qsCatId="3D" csTypeId="urn:microsoft.com/office/officeart/2005/8/colors/colorful1#2" csCatId="colorful" phldr="1"/>
      <dgm:spPr/>
      <dgm:t>
        <a:bodyPr/>
        <a:lstStyle/>
        <a:p>
          <a:endParaRPr lang="en-US"/>
        </a:p>
      </dgm:t>
    </dgm:pt>
    <dgm:pt modelId="{E59AD850-5723-4287-B866-9FD5942620BE}">
      <dgm:prSet phldrT="[Text]"/>
      <dgm:spPr/>
      <dgm:t>
        <a:bodyPr/>
        <a:lstStyle/>
        <a:p>
          <a:r>
            <a:rPr lang="en-US" dirty="0" smtClean="0"/>
            <a:t>1</a:t>
          </a:r>
          <a:endParaRPr lang="en-US" dirty="0"/>
        </a:p>
      </dgm:t>
    </dgm:pt>
    <dgm:pt modelId="{FA944749-1672-49B4-AA27-603D46868DC5}" type="parTrans" cxnId="{770E4C6E-AE38-4D38-8C12-D8FA61B9F56F}">
      <dgm:prSet/>
      <dgm:spPr/>
      <dgm:t>
        <a:bodyPr/>
        <a:lstStyle/>
        <a:p>
          <a:endParaRPr lang="en-US"/>
        </a:p>
      </dgm:t>
    </dgm:pt>
    <dgm:pt modelId="{72F44863-A186-43A9-9E10-117C97F32712}" type="sibTrans" cxnId="{770E4C6E-AE38-4D38-8C12-D8FA61B9F56F}">
      <dgm:prSet/>
      <dgm:spPr/>
      <dgm:t>
        <a:bodyPr/>
        <a:lstStyle/>
        <a:p>
          <a:endParaRPr lang="en-US"/>
        </a:p>
      </dgm:t>
    </dgm:pt>
    <dgm:pt modelId="{70FDAEBB-B149-498F-90C2-59CC2DDC5DDE}">
      <dgm:prSet phldrT="[Text]"/>
      <dgm:spPr/>
      <dgm:t>
        <a:bodyPr/>
        <a:lstStyle/>
        <a:p>
          <a:r>
            <a:rPr lang="en-US" dirty="0" smtClean="0"/>
            <a:t>high body mass index (BMI) </a:t>
          </a:r>
          <a:endParaRPr lang="en-US" dirty="0"/>
        </a:p>
      </dgm:t>
    </dgm:pt>
    <dgm:pt modelId="{04A2E713-AC0B-4258-B0D6-C07E5979FBE0}" type="parTrans" cxnId="{B55C5BF5-C1AA-4AAC-9C5C-4415484666D6}">
      <dgm:prSet/>
      <dgm:spPr/>
      <dgm:t>
        <a:bodyPr/>
        <a:lstStyle/>
        <a:p>
          <a:endParaRPr lang="en-US"/>
        </a:p>
      </dgm:t>
    </dgm:pt>
    <dgm:pt modelId="{620055F8-9D30-4829-81C9-EA8D54D8861C}" type="sibTrans" cxnId="{B55C5BF5-C1AA-4AAC-9C5C-4415484666D6}">
      <dgm:prSet/>
      <dgm:spPr/>
      <dgm:t>
        <a:bodyPr/>
        <a:lstStyle/>
        <a:p>
          <a:endParaRPr lang="en-US"/>
        </a:p>
      </dgm:t>
    </dgm:pt>
    <dgm:pt modelId="{547380D7-0ABE-4EC5-9775-E3A8AA70F2FE}">
      <dgm:prSet phldrT="[Text]"/>
      <dgm:spPr/>
      <dgm:t>
        <a:bodyPr/>
        <a:lstStyle/>
        <a:p>
          <a:r>
            <a:rPr lang="en-US" dirty="0" smtClean="0"/>
            <a:t>2</a:t>
          </a:r>
          <a:endParaRPr lang="en-US" dirty="0"/>
        </a:p>
      </dgm:t>
    </dgm:pt>
    <dgm:pt modelId="{3450001C-4827-43E8-98F1-E782C7D35D07}" type="parTrans" cxnId="{3A4D5AE3-5827-40FA-9036-1D70DF57D86A}">
      <dgm:prSet/>
      <dgm:spPr/>
      <dgm:t>
        <a:bodyPr/>
        <a:lstStyle/>
        <a:p>
          <a:endParaRPr lang="en-US"/>
        </a:p>
      </dgm:t>
    </dgm:pt>
    <dgm:pt modelId="{1051E3B1-3410-44E6-976D-349A15A4EC50}" type="sibTrans" cxnId="{3A4D5AE3-5827-40FA-9036-1D70DF57D86A}">
      <dgm:prSet/>
      <dgm:spPr/>
      <dgm:t>
        <a:bodyPr/>
        <a:lstStyle/>
        <a:p>
          <a:endParaRPr lang="en-US"/>
        </a:p>
      </dgm:t>
    </dgm:pt>
    <dgm:pt modelId="{137ABDF1-12E9-45F2-9D8A-380B54816673}">
      <dgm:prSet phldrT="[Text]"/>
      <dgm:spPr/>
      <dgm:t>
        <a:bodyPr/>
        <a:lstStyle/>
        <a:p>
          <a:r>
            <a:rPr lang="en-US" dirty="0" smtClean="0"/>
            <a:t>snore</a:t>
          </a:r>
          <a:endParaRPr lang="en-US" dirty="0"/>
        </a:p>
      </dgm:t>
    </dgm:pt>
    <dgm:pt modelId="{47B07948-F7E0-4BEB-9940-12FAC891E946}" type="parTrans" cxnId="{8DF5B5A7-E44D-48C0-8A84-8E027E55F522}">
      <dgm:prSet/>
      <dgm:spPr/>
      <dgm:t>
        <a:bodyPr/>
        <a:lstStyle/>
        <a:p>
          <a:endParaRPr lang="en-US"/>
        </a:p>
      </dgm:t>
    </dgm:pt>
    <dgm:pt modelId="{A8B129DF-7EFF-4935-80ED-86156D93D6E1}" type="sibTrans" cxnId="{8DF5B5A7-E44D-48C0-8A84-8E027E55F522}">
      <dgm:prSet/>
      <dgm:spPr/>
      <dgm:t>
        <a:bodyPr/>
        <a:lstStyle/>
        <a:p>
          <a:endParaRPr lang="en-US"/>
        </a:p>
      </dgm:t>
    </dgm:pt>
    <dgm:pt modelId="{7D1411CE-0CB1-4A32-9361-629E657026A0}">
      <dgm:prSet phldrT="[Text]"/>
      <dgm:spPr/>
      <dgm:t>
        <a:bodyPr/>
        <a:lstStyle/>
        <a:p>
          <a:r>
            <a:rPr lang="en-US" dirty="0" smtClean="0"/>
            <a:t>3</a:t>
          </a:r>
          <a:endParaRPr lang="en-US" dirty="0"/>
        </a:p>
      </dgm:t>
    </dgm:pt>
    <dgm:pt modelId="{A1C17AED-4D3B-4894-B8E2-0881974A2D6A}" type="parTrans" cxnId="{0E6B79A4-B34C-4C3B-B08E-DC1288531376}">
      <dgm:prSet/>
      <dgm:spPr/>
      <dgm:t>
        <a:bodyPr/>
        <a:lstStyle/>
        <a:p>
          <a:endParaRPr lang="en-US"/>
        </a:p>
      </dgm:t>
    </dgm:pt>
    <dgm:pt modelId="{7C28AE08-3AA8-456D-8283-916BEA9643D5}" type="sibTrans" cxnId="{0E6B79A4-B34C-4C3B-B08E-DC1288531376}">
      <dgm:prSet/>
      <dgm:spPr/>
      <dgm:t>
        <a:bodyPr/>
        <a:lstStyle/>
        <a:p>
          <a:endParaRPr lang="en-US"/>
        </a:p>
      </dgm:t>
    </dgm:pt>
    <dgm:pt modelId="{07AD09CC-9F32-4840-B15B-287A464FE183}">
      <dgm:prSet phldrT="[Text]"/>
      <dgm:spPr/>
      <dgm:t>
        <a:bodyPr/>
        <a:lstStyle/>
        <a:p>
          <a:r>
            <a:rPr lang="en-US" dirty="0" smtClean="0"/>
            <a:t>have anatomical abnormalities such as </a:t>
          </a:r>
          <a:r>
            <a:rPr lang="en-US" dirty="0" err="1" smtClean="0"/>
            <a:t>macroglossia</a:t>
          </a:r>
          <a:r>
            <a:rPr lang="en-US" dirty="0" smtClean="0"/>
            <a:t> (e.g. in DMD)</a:t>
          </a:r>
          <a:endParaRPr lang="en-US" dirty="0"/>
        </a:p>
      </dgm:t>
    </dgm:pt>
    <dgm:pt modelId="{E5EE8E1C-29BD-4C30-97A7-CD8D6EE5A236}" type="parTrans" cxnId="{9F7BC965-43E3-4F91-AAA4-6D0C026D09A9}">
      <dgm:prSet/>
      <dgm:spPr/>
      <dgm:t>
        <a:bodyPr/>
        <a:lstStyle/>
        <a:p>
          <a:endParaRPr lang="en-US"/>
        </a:p>
      </dgm:t>
    </dgm:pt>
    <dgm:pt modelId="{61FD802E-30A4-4E2A-96A6-F13CAF213D6A}" type="sibTrans" cxnId="{9F7BC965-43E3-4F91-AAA4-6D0C026D09A9}">
      <dgm:prSet/>
      <dgm:spPr/>
      <dgm:t>
        <a:bodyPr/>
        <a:lstStyle/>
        <a:p>
          <a:endParaRPr lang="en-US"/>
        </a:p>
      </dgm:t>
    </dgm:pt>
    <dgm:pt modelId="{BDE76BCA-FC24-4DAC-9E60-7A9E629854F5}">
      <dgm:prSet/>
      <dgm:spPr/>
      <dgm:t>
        <a:bodyPr/>
        <a:lstStyle/>
        <a:p>
          <a:r>
            <a:rPr lang="en-US" dirty="0" smtClean="0"/>
            <a:t>4</a:t>
          </a:r>
          <a:endParaRPr lang="en-US" dirty="0"/>
        </a:p>
      </dgm:t>
    </dgm:pt>
    <dgm:pt modelId="{76761CAD-72F1-491D-BDC7-128C3A3658D1}" type="parTrans" cxnId="{D7A51912-22DC-4CE1-A45D-C87F12B470A3}">
      <dgm:prSet/>
      <dgm:spPr/>
      <dgm:t>
        <a:bodyPr/>
        <a:lstStyle/>
        <a:p>
          <a:endParaRPr lang="en-US"/>
        </a:p>
      </dgm:t>
    </dgm:pt>
    <dgm:pt modelId="{910AC4EF-4675-4C8B-B944-D1C9D0EC7630}" type="sibTrans" cxnId="{D7A51912-22DC-4CE1-A45D-C87F12B470A3}">
      <dgm:prSet/>
      <dgm:spPr/>
      <dgm:t>
        <a:bodyPr/>
        <a:lstStyle/>
        <a:p>
          <a:endParaRPr lang="en-US"/>
        </a:p>
      </dgm:t>
    </dgm:pt>
    <dgm:pt modelId="{E0A6F6EF-0A7E-4852-B9C7-9141944526AD}">
      <dgm:prSet/>
      <dgm:spPr/>
      <dgm:t>
        <a:bodyPr/>
        <a:lstStyle/>
        <a:p>
          <a:r>
            <a:rPr lang="en-US" dirty="0" smtClean="0"/>
            <a:t>Increased UAR during REM sleep</a:t>
          </a:r>
          <a:endParaRPr lang="en-US" dirty="0"/>
        </a:p>
      </dgm:t>
    </dgm:pt>
    <dgm:pt modelId="{E33BBFA3-42B7-4416-BB3B-2FBF554EB89E}" type="parTrans" cxnId="{C098750C-DC6E-4A5B-953E-38A29273EA48}">
      <dgm:prSet/>
      <dgm:spPr/>
      <dgm:t>
        <a:bodyPr/>
        <a:lstStyle/>
        <a:p>
          <a:endParaRPr lang="en-US"/>
        </a:p>
      </dgm:t>
    </dgm:pt>
    <dgm:pt modelId="{F6D71108-39DD-4E88-B17F-5C47D24B85A9}" type="sibTrans" cxnId="{C098750C-DC6E-4A5B-953E-38A29273EA48}">
      <dgm:prSet/>
      <dgm:spPr/>
      <dgm:t>
        <a:bodyPr/>
        <a:lstStyle/>
        <a:p>
          <a:endParaRPr lang="en-US"/>
        </a:p>
      </dgm:t>
    </dgm:pt>
    <dgm:pt modelId="{E7D17D34-C923-432E-A823-915F9984B0DA}" type="pres">
      <dgm:prSet presAssocID="{ABB7A002-C53E-4E3A-ADCE-9E29BF036433}" presName="linearFlow" presStyleCnt="0">
        <dgm:presLayoutVars>
          <dgm:dir/>
          <dgm:animLvl val="lvl"/>
          <dgm:resizeHandles val="exact"/>
        </dgm:presLayoutVars>
      </dgm:prSet>
      <dgm:spPr/>
      <dgm:t>
        <a:bodyPr/>
        <a:lstStyle/>
        <a:p>
          <a:endParaRPr lang="en-US"/>
        </a:p>
      </dgm:t>
    </dgm:pt>
    <dgm:pt modelId="{CE7C5E2E-C122-4E47-AF24-ED6C27ADF106}" type="pres">
      <dgm:prSet presAssocID="{E59AD850-5723-4287-B866-9FD5942620BE}" presName="composite" presStyleCnt="0"/>
      <dgm:spPr/>
    </dgm:pt>
    <dgm:pt modelId="{5C432803-2708-4941-A981-E5DF44AC6FB1}" type="pres">
      <dgm:prSet presAssocID="{E59AD850-5723-4287-B866-9FD5942620BE}" presName="parentText" presStyleLbl="alignNode1" presStyleIdx="0" presStyleCnt="4">
        <dgm:presLayoutVars>
          <dgm:chMax val="1"/>
          <dgm:bulletEnabled val="1"/>
        </dgm:presLayoutVars>
      </dgm:prSet>
      <dgm:spPr/>
      <dgm:t>
        <a:bodyPr/>
        <a:lstStyle/>
        <a:p>
          <a:endParaRPr lang="en-US"/>
        </a:p>
      </dgm:t>
    </dgm:pt>
    <dgm:pt modelId="{E8A8228B-A257-40E5-9009-DA96282CACEC}" type="pres">
      <dgm:prSet presAssocID="{E59AD850-5723-4287-B866-9FD5942620BE}" presName="descendantText" presStyleLbl="alignAcc1" presStyleIdx="0" presStyleCnt="4">
        <dgm:presLayoutVars>
          <dgm:bulletEnabled val="1"/>
        </dgm:presLayoutVars>
      </dgm:prSet>
      <dgm:spPr/>
      <dgm:t>
        <a:bodyPr/>
        <a:lstStyle/>
        <a:p>
          <a:endParaRPr lang="en-US"/>
        </a:p>
      </dgm:t>
    </dgm:pt>
    <dgm:pt modelId="{016A5C4C-C1F9-487D-8C58-42762023E3E3}" type="pres">
      <dgm:prSet presAssocID="{72F44863-A186-43A9-9E10-117C97F32712}" presName="sp" presStyleCnt="0"/>
      <dgm:spPr/>
    </dgm:pt>
    <dgm:pt modelId="{6BF6DB3E-CD49-436F-AF4F-D6D9142FA9CB}" type="pres">
      <dgm:prSet presAssocID="{547380D7-0ABE-4EC5-9775-E3A8AA70F2FE}" presName="composite" presStyleCnt="0"/>
      <dgm:spPr/>
    </dgm:pt>
    <dgm:pt modelId="{361E3229-3377-474C-ADE4-66E97CB706FC}" type="pres">
      <dgm:prSet presAssocID="{547380D7-0ABE-4EC5-9775-E3A8AA70F2FE}" presName="parentText" presStyleLbl="alignNode1" presStyleIdx="1" presStyleCnt="4">
        <dgm:presLayoutVars>
          <dgm:chMax val="1"/>
          <dgm:bulletEnabled val="1"/>
        </dgm:presLayoutVars>
      </dgm:prSet>
      <dgm:spPr/>
      <dgm:t>
        <a:bodyPr/>
        <a:lstStyle/>
        <a:p>
          <a:endParaRPr lang="en-US"/>
        </a:p>
      </dgm:t>
    </dgm:pt>
    <dgm:pt modelId="{12C0C7EC-ADF1-45CE-BC76-EE8D5A135085}" type="pres">
      <dgm:prSet presAssocID="{547380D7-0ABE-4EC5-9775-E3A8AA70F2FE}" presName="descendantText" presStyleLbl="alignAcc1" presStyleIdx="1" presStyleCnt="4">
        <dgm:presLayoutVars>
          <dgm:bulletEnabled val="1"/>
        </dgm:presLayoutVars>
      </dgm:prSet>
      <dgm:spPr/>
      <dgm:t>
        <a:bodyPr/>
        <a:lstStyle/>
        <a:p>
          <a:endParaRPr lang="en-US"/>
        </a:p>
      </dgm:t>
    </dgm:pt>
    <dgm:pt modelId="{FCB42D15-CECB-4B17-BD9B-310E99E02C24}" type="pres">
      <dgm:prSet presAssocID="{1051E3B1-3410-44E6-976D-349A15A4EC50}" presName="sp" presStyleCnt="0"/>
      <dgm:spPr/>
    </dgm:pt>
    <dgm:pt modelId="{7B22A20F-7F73-4903-9AFC-B9AD0FAED0C6}" type="pres">
      <dgm:prSet presAssocID="{7D1411CE-0CB1-4A32-9361-629E657026A0}" presName="composite" presStyleCnt="0"/>
      <dgm:spPr/>
    </dgm:pt>
    <dgm:pt modelId="{0375F8B0-48F2-4F4A-A07A-3CBF21FE025F}" type="pres">
      <dgm:prSet presAssocID="{7D1411CE-0CB1-4A32-9361-629E657026A0}" presName="parentText" presStyleLbl="alignNode1" presStyleIdx="2" presStyleCnt="4">
        <dgm:presLayoutVars>
          <dgm:chMax val="1"/>
          <dgm:bulletEnabled val="1"/>
        </dgm:presLayoutVars>
      </dgm:prSet>
      <dgm:spPr/>
      <dgm:t>
        <a:bodyPr/>
        <a:lstStyle/>
        <a:p>
          <a:endParaRPr lang="en-US"/>
        </a:p>
      </dgm:t>
    </dgm:pt>
    <dgm:pt modelId="{B340A2C4-EBFC-4054-87F6-8EC0D9548346}" type="pres">
      <dgm:prSet presAssocID="{7D1411CE-0CB1-4A32-9361-629E657026A0}" presName="descendantText" presStyleLbl="alignAcc1" presStyleIdx="2" presStyleCnt="4">
        <dgm:presLayoutVars>
          <dgm:bulletEnabled val="1"/>
        </dgm:presLayoutVars>
      </dgm:prSet>
      <dgm:spPr/>
      <dgm:t>
        <a:bodyPr/>
        <a:lstStyle/>
        <a:p>
          <a:endParaRPr lang="en-US"/>
        </a:p>
      </dgm:t>
    </dgm:pt>
    <dgm:pt modelId="{705078E2-372A-4467-9A72-FDF2C183C8D5}" type="pres">
      <dgm:prSet presAssocID="{7C28AE08-3AA8-456D-8283-916BEA9643D5}" presName="sp" presStyleCnt="0"/>
      <dgm:spPr/>
    </dgm:pt>
    <dgm:pt modelId="{41AA3CBE-3588-4A3B-87AF-04012FB0BE67}" type="pres">
      <dgm:prSet presAssocID="{BDE76BCA-FC24-4DAC-9E60-7A9E629854F5}" presName="composite" presStyleCnt="0"/>
      <dgm:spPr/>
    </dgm:pt>
    <dgm:pt modelId="{05C32D4D-9F8B-41A4-AAB5-430E26E8D05D}" type="pres">
      <dgm:prSet presAssocID="{BDE76BCA-FC24-4DAC-9E60-7A9E629854F5}" presName="parentText" presStyleLbl="alignNode1" presStyleIdx="3" presStyleCnt="4">
        <dgm:presLayoutVars>
          <dgm:chMax val="1"/>
          <dgm:bulletEnabled val="1"/>
        </dgm:presLayoutVars>
      </dgm:prSet>
      <dgm:spPr/>
      <dgm:t>
        <a:bodyPr/>
        <a:lstStyle/>
        <a:p>
          <a:endParaRPr lang="en-US"/>
        </a:p>
      </dgm:t>
    </dgm:pt>
    <dgm:pt modelId="{096962AE-B7FB-41AF-8C28-DDE708867C55}" type="pres">
      <dgm:prSet presAssocID="{BDE76BCA-FC24-4DAC-9E60-7A9E629854F5}" presName="descendantText" presStyleLbl="alignAcc1" presStyleIdx="3" presStyleCnt="4">
        <dgm:presLayoutVars>
          <dgm:bulletEnabled val="1"/>
        </dgm:presLayoutVars>
      </dgm:prSet>
      <dgm:spPr/>
      <dgm:t>
        <a:bodyPr/>
        <a:lstStyle/>
        <a:p>
          <a:endParaRPr lang="en-US"/>
        </a:p>
      </dgm:t>
    </dgm:pt>
  </dgm:ptLst>
  <dgm:cxnLst>
    <dgm:cxn modelId="{AEBE505C-94CA-45B4-9E3C-40A0B20915F4}" type="presOf" srcId="{547380D7-0ABE-4EC5-9775-E3A8AA70F2FE}" destId="{361E3229-3377-474C-ADE4-66E97CB706FC}" srcOrd="0" destOrd="0" presId="urn:microsoft.com/office/officeart/2005/8/layout/chevron2"/>
    <dgm:cxn modelId="{B55C5BF5-C1AA-4AAC-9C5C-4415484666D6}" srcId="{E59AD850-5723-4287-B866-9FD5942620BE}" destId="{70FDAEBB-B149-498F-90C2-59CC2DDC5DDE}" srcOrd="0" destOrd="0" parTransId="{04A2E713-AC0B-4258-B0D6-C07E5979FBE0}" sibTransId="{620055F8-9D30-4829-81C9-EA8D54D8861C}"/>
    <dgm:cxn modelId="{9AFD90D4-CA0A-482D-A1C9-03336CA9FFF6}" type="presOf" srcId="{E0A6F6EF-0A7E-4852-B9C7-9141944526AD}" destId="{096962AE-B7FB-41AF-8C28-DDE708867C55}" srcOrd="0" destOrd="0" presId="urn:microsoft.com/office/officeart/2005/8/layout/chevron2"/>
    <dgm:cxn modelId="{3715C8A5-3279-4348-8E6B-EA8FB1572404}" type="presOf" srcId="{E59AD850-5723-4287-B866-9FD5942620BE}" destId="{5C432803-2708-4941-A981-E5DF44AC6FB1}" srcOrd="0" destOrd="0" presId="urn:microsoft.com/office/officeart/2005/8/layout/chevron2"/>
    <dgm:cxn modelId="{C098750C-DC6E-4A5B-953E-38A29273EA48}" srcId="{BDE76BCA-FC24-4DAC-9E60-7A9E629854F5}" destId="{E0A6F6EF-0A7E-4852-B9C7-9141944526AD}" srcOrd="0" destOrd="0" parTransId="{E33BBFA3-42B7-4416-BB3B-2FBF554EB89E}" sibTransId="{F6D71108-39DD-4E88-B17F-5C47D24B85A9}"/>
    <dgm:cxn modelId="{9F7BC965-43E3-4F91-AAA4-6D0C026D09A9}" srcId="{7D1411CE-0CB1-4A32-9361-629E657026A0}" destId="{07AD09CC-9F32-4840-B15B-287A464FE183}" srcOrd="0" destOrd="0" parTransId="{E5EE8E1C-29BD-4C30-97A7-CD8D6EE5A236}" sibTransId="{61FD802E-30A4-4E2A-96A6-F13CAF213D6A}"/>
    <dgm:cxn modelId="{CC4420D9-2AC1-4B95-BBA4-8C7F8501BA89}" type="presOf" srcId="{07AD09CC-9F32-4840-B15B-287A464FE183}" destId="{B340A2C4-EBFC-4054-87F6-8EC0D9548346}" srcOrd="0" destOrd="0" presId="urn:microsoft.com/office/officeart/2005/8/layout/chevron2"/>
    <dgm:cxn modelId="{5CB2BD3D-24D4-4CD9-A9A7-5F251545808E}" type="presOf" srcId="{70FDAEBB-B149-498F-90C2-59CC2DDC5DDE}" destId="{E8A8228B-A257-40E5-9009-DA96282CACEC}" srcOrd="0" destOrd="0" presId="urn:microsoft.com/office/officeart/2005/8/layout/chevron2"/>
    <dgm:cxn modelId="{CD22EDA1-91B5-4C24-80C4-624616D29D06}" type="presOf" srcId="{137ABDF1-12E9-45F2-9D8A-380B54816673}" destId="{12C0C7EC-ADF1-45CE-BC76-EE8D5A135085}" srcOrd="0" destOrd="0" presId="urn:microsoft.com/office/officeart/2005/8/layout/chevron2"/>
    <dgm:cxn modelId="{D9830D61-FA6E-4115-B849-345B5A32C7C7}" type="presOf" srcId="{BDE76BCA-FC24-4DAC-9E60-7A9E629854F5}" destId="{05C32D4D-9F8B-41A4-AAB5-430E26E8D05D}" srcOrd="0" destOrd="0" presId="urn:microsoft.com/office/officeart/2005/8/layout/chevron2"/>
    <dgm:cxn modelId="{0D63684C-B74D-4742-9697-12F0A69EEEA9}" type="presOf" srcId="{7D1411CE-0CB1-4A32-9361-629E657026A0}" destId="{0375F8B0-48F2-4F4A-A07A-3CBF21FE025F}" srcOrd="0" destOrd="0" presId="urn:microsoft.com/office/officeart/2005/8/layout/chevron2"/>
    <dgm:cxn modelId="{8DF5B5A7-E44D-48C0-8A84-8E027E55F522}" srcId="{547380D7-0ABE-4EC5-9775-E3A8AA70F2FE}" destId="{137ABDF1-12E9-45F2-9D8A-380B54816673}" srcOrd="0" destOrd="0" parTransId="{47B07948-F7E0-4BEB-9940-12FAC891E946}" sibTransId="{A8B129DF-7EFF-4935-80ED-86156D93D6E1}"/>
    <dgm:cxn modelId="{770E4C6E-AE38-4D38-8C12-D8FA61B9F56F}" srcId="{ABB7A002-C53E-4E3A-ADCE-9E29BF036433}" destId="{E59AD850-5723-4287-B866-9FD5942620BE}" srcOrd="0" destOrd="0" parTransId="{FA944749-1672-49B4-AA27-603D46868DC5}" sibTransId="{72F44863-A186-43A9-9E10-117C97F32712}"/>
    <dgm:cxn modelId="{D7A51912-22DC-4CE1-A45D-C87F12B470A3}" srcId="{ABB7A002-C53E-4E3A-ADCE-9E29BF036433}" destId="{BDE76BCA-FC24-4DAC-9E60-7A9E629854F5}" srcOrd="3" destOrd="0" parTransId="{76761CAD-72F1-491D-BDC7-128C3A3658D1}" sibTransId="{910AC4EF-4675-4C8B-B944-D1C9D0EC7630}"/>
    <dgm:cxn modelId="{268811AD-1DF8-4C59-A0C5-0AED0BF4650C}" type="presOf" srcId="{ABB7A002-C53E-4E3A-ADCE-9E29BF036433}" destId="{E7D17D34-C923-432E-A823-915F9984B0DA}" srcOrd="0" destOrd="0" presId="urn:microsoft.com/office/officeart/2005/8/layout/chevron2"/>
    <dgm:cxn modelId="{3A4D5AE3-5827-40FA-9036-1D70DF57D86A}" srcId="{ABB7A002-C53E-4E3A-ADCE-9E29BF036433}" destId="{547380D7-0ABE-4EC5-9775-E3A8AA70F2FE}" srcOrd="1" destOrd="0" parTransId="{3450001C-4827-43E8-98F1-E782C7D35D07}" sibTransId="{1051E3B1-3410-44E6-976D-349A15A4EC50}"/>
    <dgm:cxn modelId="{0E6B79A4-B34C-4C3B-B08E-DC1288531376}" srcId="{ABB7A002-C53E-4E3A-ADCE-9E29BF036433}" destId="{7D1411CE-0CB1-4A32-9361-629E657026A0}" srcOrd="2" destOrd="0" parTransId="{A1C17AED-4D3B-4894-B8E2-0881974A2D6A}" sibTransId="{7C28AE08-3AA8-456D-8283-916BEA9643D5}"/>
    <dgm:cxn modelId="{91C35C0B-0AB9-4413-90FF-4FBE39B6619D}" type="presParOf" srcId="{E7D17D34-C923-432E-A823-915F9984B0DA}" destId="{CE7C5E2E-C122-4E47-AF24-ED6C27ADF106}" srcOrd="0" destOrd="0" presId="urn:microsoft.com/office/officeart/2005/8/layout/chevron2"/>
    <dgm:cxn modelId="{ACC7E342-6E32-45A4-8C42-C342757A4F2A}" type="presParOf" srcId="{CE7C5E2E-C122-4E47-AF24-ED6C27ADF106}" destId="{5C432803-2708-4941-A981-E5DF44AC6FB1}" srcOrd="0" destOrd="0" presId="urn:microsoft.com/office/officeart/2005/8/layout/chevron2"/>
    <dgm:cxn modelId="{191E8FF7-B55D-4535-818A-64F7F838E760}" type="presParOf" srcId="{CE7C5E2E-C122-4E47-AF24-ED6C27ADF106}" destId="{E8A8228B-A257-40E5-9009-DA96282CACEC}" srcOrd="1" destOrd="0" presId="urn:microsoft.com/office/officeart/2005/8/layout/chevron2"/>
    <dgm:cxn modelId="{599DB921-5024-4F42-A8CD-73D25B09B82E}" type="presParOf" srcId="{E7D17D34-C923-432E-A823-915F9984B0DA}" destId="{016A5C4C-C1F9-487D-8C58-42762023E3E3}" srcOrd="1" destOrd="0" presId="urn:microsoft.com/office/officeart/2005/8/layout/chevron2"/>
    <dgm:cxn modelId="{78412A47-9338-4436-8509-2A86902E83D3}" type="presParOf" srcId="{E7D17D34-C923-432E-A823-915F9984B0DA}" destId="{6BF6DB3E-CD49-436F-AF4F-D6D9142FA9CB}" srcOrd="2" destOrd="0" presId="urn:microsoft.com/office/officeart/2005/8/layout/chevron2"/>
    <dgm:cxn modelId="{DDA0AD8A-4516-4C9A-91FE-3A715BAAF7A0}" type="presParOf" srcId="{6BF6DB3E-CD49-436F-AF4F-D6D9142FA9CB}" destId="{361E3229-3377-474C-ADE4-66E97CB706FC}" srcOrd="0" destOrd="0" presId="urn:microsoft.com/office/officeart/2005/8/layout/chevron2"/>
    <dgm:cxn modelId="{905F8E75-65A2-4945-AABE-CCE43BDE6ADB}" type="presParOf" srcId="{6BF6DB3E-CD49-436F-AF4F-D6D9142FA9CB}" destId="{12C0C7EC-ADF1-45CE-BC76-EE8D5A135085}" srcOrd="1" destOrd="0" presId="urn:microsoft.com/office/officeart/2005/8/layout/chevron2"/>
    <dgm:cxn modelId="{1A628990-0D59-435B-9F7F-5B50961B4438}" type="presParOf" srcId="{E7D17D34-C923-432E-A823-915F9984B0DA}" destId="{FCB42D15-CECB-4B17-BD9B-310E99E02C24}" srcOrd="3" destOrd="0" presId="urn:microsoft.com/office/officeart/2005/8/layout/chevron2"/>
    <dgm:cxn modelId="{268CE90A-4A69-442C-B30C-B8E5BA35C916}" type="presParOf" srcId="{E7D17D34-C923-432E-A823-915F9984B0DA}" destId="{7B22A20F-7F73-4903-9AFC-B9AD0FAED0C6}" srcOrd="4" destOrd="0" presId="urn:microsoft.com/office/officeart/2005/8/layout/chevron2"/>
    <dgm:cxn modelId="{1ECB6A1F-88FF-437B-89A0-5A274D78E973}" type="presParOf" srcId="{7B22A20F-7F73-4903-9AFC-B9AD0FAED0C6}" destId="{0375F8B0-48F2-4F4A-A07A-3CBF21FE025F}" srcOrd="0" destOrd="0" presId="urn:microsoft.com/office/officeart/2005/8/layout/chevron2"/>
    <dgm:cxn modelId="{B0225809-865D-4F2F-AA61-069D057AA413}" type="presParOf" srcId="{7B22A20F-7F73-4903-9AFC-B9AD0FAED0C6}" destId="{B340A2C4-EBFC-4054-87F6-8EC0D9548346}" srcOrd="1" destOrd="0" presId="urn:microsoft.com/office/officeart/2005/8/layout/chevron2"/>
    <dgm:cxn modelId="{A0ED944D-B9FA-47AC-BC38-9B2EB217122C}" type="presParOf" srcId="{E7D17D34-C923-432E-A823-915F9984B0DA}" destId="{705078E2-372A-4467-9A72-FDF2C183C8D5}" srcOrd="5" destOrd="0" presId="urn:microsoft.com/office/officeart/2005/8/layout/chevron2"/>
    <dgm:cxn modelId="{C9ADFFE5-CB6B-4386-8E1C-E85240760B98}" type="presParOf" srcId="{E7D17D34-C923-432E-A823-915F9984B0DA}" destId="{41AA3CBE-3588-4A3B-87AF-04012FB0BE67}" srcOrd="6" destOrd="0" presId="urn:microsoft.com/office/officeart/2005/8/layout/chevron2"/>
    <dgm:cxn modelId="{AC1DA1D6-0CBF-47F5-B4FF-597EFAC85241}" type="presParOf" srcId="{41AA3CBE-3588-4A3B-87AF-04012FB0BE67}" destId="{05C32D4D-9F8B-41A4-AAB5-430E26E8D05D}" srcOrd="0" destOrd="0" presId="urn:microsoft.com/office/officeart/2005/8/layout/chevron2"/>
    <dgm:cxn modelId="{EADD56E6-04F7-4941-85CB-6CCAEAF70BE3}" type="presParOf" srcId="{41AA3CBE-3588-4A3B-87AF-04012FB0BE67}" destId="{096962AE-B7FB-41AF-8C28-DDE708867C55}"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C567C4-BD85-40DB-9915-98EF736B8345}"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en-US"/>
        </a:p>
      </dgm:t>
    </dgm:pt>
    <dgm:pt modelId="{300CA74F-BBD9-4E24-BCC4-24B4B2AF0A50}">
      <dgm:prSet phldrT="[Text]">
        <dgm:style>
          <a:lnRef idx="1">
            <a:schemeClr val="accent1"/>
          </a:lnRef>
          <a:fillRef idx="2">
            <a:schemeClr val="accent1"/>
          </a:fillRef>
          <a:effectRef idx="1">
            <a:schemeClr val="accent1"/>
          </a:effectRef>
          <a:fontRef idx="minor">
            <a:schemeClr val="dk1"/>
          </a:fontRef>
        </dgm:style>
      </dgm:prSet>
      <dgm:spPr/>
      <dgm:t>
        <a:bodyPr/>
        <a:lstStyle/>
        <a:p>
          <a:pPr algn="just"/>
          <a:r>
            <a:rPr lang="en-US" dirty="0" smtClean="0">
              <a:solidFill>
                <a:schemeClr val="tx1"/>
              </a:solidFill>
            </a:rPr>
            <a:t>classification of events as "central“  </a:t>
          </a:r>
          <a:r>
            <a:rPr lang="en-US" dirty="0" err="1" smtClean="0">
              <a:solidFill>
                <a:schemeClr val="tx1"/>
              </a:solidFill>
            </a:rPr>
            <a:t>or"obstructive</a:t>
          </a:r>
          <a:r>
            <a:rPr lang="en-US" dirty="0" smtClean="0">
              <a:solidFill>
                <a:schemeClr val="tx1"/>
              </a:solidFill>
            </a:rPr>
            <a:t>“ using noninvasive monitoring is particularly difficult in neuromuscular disease</a:t>
          </a:r>
          <a:endParaRPr lang="en-US" dirty="0">
            <a:solidFill>
              <a:schemeClr val="tx1"/>
            </a:solidFill>
          </a:endParaRPr>
        </a:p>
      </dgm:t>
    </dgm:pt>
    <dgm:pt modelId="{09F8998F-C9AE-455D-9012-A352A60079AB}" type="parTrans" cxnId="{941C26E7-83D8-449E-8966-A456A510D7E4}">
      <dgm:prSet/>
      <dgm:spPr/>
      <dgm:t>
        <a:bodyPr/>
        <a:lstStyle/>
        <a:p>
          <a:endParaRPr lang="en-US"/>
        </a:p>
      </dgm:t>
    </dgm:pt>
    <dgm:pt modelId="{B017E48C-BFCF-4EDE-A136-25BBE1C64831}" type="sibTrans" cxnId="{941C26E7-83D8-449E-8966-A456A510D7E4}">
      <dgm:prSet/>
      <dgm:spPr/>
      <dgm:t>
        <a:bodyPr/>
        <a:lstStyle/>
        <a:p>
          <a:endParaRPr lang="en-US"/>
        </a:p>
      </dgm:t>
    </dgm:pt>
    <dgm:pt modelId="{C92B679A-C1CA-4276-BF91-E1E1D4A364F0}">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solidFill>
                <a:schemeClr val="tx1"/>
              </a:solidFill>
            </a:rPr>
            <a:t>Obstructive </a:t>
          </a:r>
          <a:r>
            <a:rPr lang="en-US" dirty="0" err="1" smtClean="0">
              <a:solidFill>
                <a:schemeClr val="tx1"/>
              </a:solidFill>
            </a:rPr>
            <a:t>apnoea</a:t>
          </a:r>
          <a:r>
            <a:rPr lang="en-US" dirty="0" smtClean="0">
              <a:solidFill>
                <a:schemeClr val="tx1"/>
              </a:solidFill>
            </a:rPr>
            <a:t> may be misclassified as central when respiratory muscles are too weak to move the chest wall against a closed Pharynx.</a:t>
          </a:r>
          <a:endParaRPr lang="en-US" dirty="0">
            <a:solidFill>
              <a:schemeClr val="tx1"/>
            </a:solidFill>
          </a:endParaRPr>
        </a:p>
      </dgm:t>
    </dgm:pt>
    <dgm:pt modelId="{7E3E04D3-1B51-404E-8EAF-16E22A46845D}" type="parTrans" cxnId="{33935E9B-8E19-4D31-9C14-F8D385794558}">
      <dgm:prSet/>
      <dgm:spPr/>
      <dgm:t>
        <a:bodyPr/>
        <a:lstStyle/>
        <a:p>
          <a:endParaRPr lang="en-US"/>
        </a:p>
      </dgm:t>
    </dgm:pt>
    <dgm:pt modelId="{09BFC2DA-9B22-465A-8FE7-C359A4669B8A}" type="sibTrans" cxnId="{33935E9B-8E19-4D31-9C14-F8D385794558}">
      <dgm:prSet/>
      <dgm:spPr/>
      <dgm:t>
        <a:bodyPr/>
        <a:lstStyle/>
        <a:p>
          <a:endParaRPr lang="en-US"/>
        </a:p>
      </dgm:t>
    </dgm:pt>
    <dgm:pt modelId="{930860E5-5358-4F51-AA33-8B4BB4D647A4}" type="pres">
      <dgm:prSet presAssocID="{9FC567C4-BD85-40DB-9915-98EF736B8345}" presName="outerComposite" presStyleCnt="0">
        <dgm:presLayoutVars>
          <dgm:chMax val="5"/>
          <dgm:dir/>
          <dgm:resizeHandles val="exact"/>
        </dgm:presLayoutVars>
      </dgm:prSet>
      <dgm:spPr/>
      <dgm:t>
        <a:bodyPr/>
        <a:lstStyle/>
        <a:p>
          <a:endParaRPr lang="en-US"/>
        </a:p>
      </dgm:t>
    </dgm:pt>
    <dgm:pt modelId="{62CEEC6C-196F-4E6E-9457-4BEFF061536F}" type="pres">
      <dgm:prSet presAssocID="{9FC567C4-BD85-40DB-9915-98EF736B8345}" presName="dummyMaxCanvas" presStyleCnt="0">
        <dgm:presLayoutVars/>
      </dgm:prSet>
      <dgm:spPr/>
    </dgm:pt>
    <dgm:pt modelId="{B403BA78-100E-4301-AB5C-E045B68AB590}" type="pres">
      <dgm:prSet presAssocID="{9FC567C4-BD85-40DB-9915-98EF736B8345}" presName="TwoNodes_1" presStyleLbl="node1" presStyleIdx="0" presStyleCnt="2" custLinFactNeighborX="-1089">
        <dgm:presLayoutVars>
          <dgm:bulletEnabled val="1"/>
        </dgm:presLayoutVars>
      </dgm:prSet>
      <dgm:spPr/>
      <dgm:t>
        <a:bodyPr/>
        <a:lstStyle/>
        <a:p>
          <a:endParaRPr lang="en-US"/>
        </a:p>
      </dgm:t>
    </dgm:pt>
    <dgm:pt modelId="{D85F4D65-1CE0-45C5-B17A-3B3F0E5DC319}" type="pres">
      <dgm:prSet presAssocID="{9FC567C4-BD85-40DB-9915-98EF736B8345}" presName="TwoNodes_2" presStyleLbl="node1" presStyleIdx="1" presStyleCnt="2">
        <dgm:presLayoutVars>
          <dgm:bulletEnabled val="1"/>
        </dgm:presLayoutVars>
      </dgm:prSet>
      <dgm:spPr/>
      <dgm:t>
        <a:bodyPr/>
        <a:lstStyle/>
        <a:p>
          <a:endParaRPr lang="en-US"/>
        </a:p>
      </dgm:t>
    </dgm:pt>
    <dgm:pt modelId="{64DF5EA1-5939-4299-A877-37E1BD6B84B3}" type="pres">
      <dgm:prSet presAssocID="{9FC567C4-BD85-40DB-9915-98EF736B8345}" presName="TwoConn_1-2" presStyleLbl="fgAccFollowNode1" presStyleIdx="0" presStyleCnt="1">
        <dgm:presLayoutVars>
          <dgm:bulletEnabled val="1"/>
        </dgm:presLayoutVars>
      </dgm:prSet>
      <dgm:spPr/>
      <dgm:t>
        <a:bodyPr/>
        <a:lstStyle/>
        <a:p>
          <a:endParaRPr lang="en-US"/>
        </a:p>
      </dgm:t>
    </dgm:pt>
    <dgm:pt modelId="{C3AF1592-0DEA-4F63-8B81-3610A06157CC}" type="pres">
      <dgm:prSet presAssocID="{9FC567C4-BD85-40DB-9915-98EF736B8345}" presName="TwoNodes_1_text" presStyleLbl="node1" presStyleIdx="1" presStyleCnt="2">
        <dgm:presLayoutVars>
          <dgm:bulletEnabled val="1"/>
        </dgm:presLayoutVars>
      </dgm:prSet>
      <dgm:spPr/>
      <dgm:t>
        <a:bodyPr/>
        <a:lstStyle/>
        <a:p>
          <a:endParaRPr lang="en-US"/>
        </a:p>
      </dgm:t>
    </dgm:pt>
    <dgm:pt modelId="{F953BC30-85C3-4F5B-B029-A1CA684233E6}" type="pres">
      <dgm:prSet presAssocID="{9FC567C4-BD85-40DB-9915-98EF736B8345}" presName="TwoNodes_2_text" presStyleLbl="node1" presStyleIdx="1" presStyleCnt="2">
        <dgm:presLayoutVars>
          <dgm:bulletEnabled val="1"/>
        </dgm:presLayoutVars>
      </dgm:prSet>
      <dgm:spPr/>
      <dgm:t>
        <a:bodyPr/>
        <a:lstStyle/>
        <a:p>
          <a:endParaRPr lang="en-US"/>
        </a:p>
      </dgm:t>
    </dgm:pt>
  </dgm:ptLst>
  <dgm:cxnLst>
    <dgm:cxn modelId="{F8402B34-D14B-4C61-8E19-8DB89F8BA045}" type="presOf" srcId="{300CA74F-BBD9-4E24-BCC4-24B4B2AF0A50}" destId="{B403BA78-100E-4301-AB5C-E045B68AB590}" srcOrd="0" destOrd="0" presId="urn:microsoft.com/office/officeart/2005/8/layout/vProcess5"/>
    <dgm:cxn modelId="{8E6CB411-0B8C-46DD-A983-086D98BE87E3}" type="presOf" srcId="{C92B679A-C1CA-4276-BF91-E1E1D4A364F0}" destId="{D85F4D65-1CE0-45C5-B17A-3B3F0E5DC319}" srcOrd="0" destOrd="0" presId="urn:microsoft.com/office/officeart/2005/8/layout/vProcess5"/>
    <dgm:cxn modelId="{5A0B5BEF-2619-4809-9329-770B22923C67}" type="presOf" srcId="{300CA74F-BBD9-4E24-BCC4-24B4B2AF0A50}" destId="{C3AF1592-0DEA-4F63-8B81-3610A06157CC}" srcOrd="1" destOrd="0" presId="urn:microsoft.com/office/officeart/2005/8/layout/vProcess5"/>
    <dgm:cxn modelId="{33935E9B-8E19-4D31-9C14-F8D385794558}" srcId="{9FC567C4-BD85-40DB-9915-98EF736B8345}" destId="{C92B679A-C1CA-4276-BF91-E1E1D4A364F0}" srcOrd="1" destOrd="0" parTransId="{7E3E04D3-1B51-404E-8EAF-16E22A46845D}" sibTransId="{09BFC2DA-9B22-465A-8FE7-C359A4669B8A}"/>
    <dgm:cxn modelId="{7BB7EE54-1A58-43F0-819F-5105B39FC49C}" type="presOf" srcId="{9FC567C4-BD85-40DB-9915-98EF736B8345}" destId="{930860E5-5358-4F51-AA33-8B4BB4D647A4}" srcOrd="0" destOrd="0" presId="urn:microsoft.com/office/officeart/2005/8/layout/vProcess5"/>
    <dgm:cxn modelId="{941C26E7-83D8-449E-8966-A456A510D7E4}" srcId="{9FC567C4-BD85-40DB-9915-98EF736B8345}" destId="{300CA74F-BBD9-4E24-BCC4-24B4B2AF0A50}" srcOrd="0" destOrd="0" parTransId="{09F8998F-C9AE-455D-9012-A352A60079AB}" sibTransId="{B017E48C-BFCF-4EDE-A136-25BBE1C64831}"/>
    <dgm:cxn modelId="{41E41B84-500A-4692-9558-46F5E84F2357}" type="presOf" srcId="{B017E48C-BFCF-4EDE-A136-25BBE1C64831}" destId="{64DF5EA1-5939-4299-A877-37E1BD6B84B3}" srcOrd="0" destOrd="0" presId="urn:microsoft.com/office/officeart/2005/8/layout/vProcess5"/>
    <dgm:cxn modelId="{ECFC94FB-825C-492C-BA47-21E4D53AAA6A}" type="presOf" srcId="{C92B679A-C1CA-4276-BF91-E1E1D4A364F0}" destId="{F953BC30-85C3-4F5B-B029-A1CA684233E6}" srcOrd="1" destOrd="0" presId="urn:microsoft.com/office/officeart/2005/8/layout/vProcess5"/>
    <dgm:cxn modelId="{524B8C1A-968D-47BD-A36E-3E950AC7FCFD}" type="presParOf" srcId="{930860E5-5358-4F51-AA33-8B4BB4D647A4}" destId="{62CEEC6C-196F-4E6E-9457-4BEFF061536F}" srcOrd="0" destOrd="0" presId="urn:microsoft.com/office/officeart/2005/8/layout/vProcess5"/>
    <dgm:cxn modelId="{A05788D2-4C7A-4AD6-9B8C-0DB1ADA10FFF}" type="presParOf" srcId="{930860E5-5358-4F51-AA33-8B4BB4D647A4}" destId="{B403BA78-100E-4301-AB5C-E045B68AB590}" srcOrd="1" destOrd="0" presId="urn:microsoft.com/office/officeart/2005/8/layout/vProcess5"/>
    <dgm:cxn modelId="{E47D75B9-2083-49A4-9590-E42630EAB259}" type="presParOf" srcId="{930860E5-5358-4F51-AA33-8B4BB4D647A4}" destId="{D85F4D65-1CE0-45C5-B17A-3B3F0E5DC319}" srcOrd="2" destOrd="0" presId="urn:microsoft.com/office/officeart/2005/8/layout/vProcess5"/>
    <dgm:cxn modelId="{D222E07D-C5E9-442D-8676-7B3467569A81}" type="presParOf" srcId="{930860E5-5358-4F51-AA33-8B4BB4D647A4}" destId="{64DF5EA1-5939-4299-A877-37E1BD6B84B3}" srcOrd="3" destOrd="0" presId="urn:microsoft.com/office/officeart/2005/8/layout/vProcess5"/>
    <dgm:cxn modelId="{40EA7A30-5C3F-4D27-B473-EB57306FDC67}" type="presParOf" srcId="{930860E5-5358-4F51-AA33-8B4BB4D647A4}" destId="{C3AF1592-0DEA-4F63-8B81-3610A06157CC}" srcOrd="4" destOrd="0" presId="urn:microsoft.com/office/officeart/2005/8/layout/vProcess5"/>
    <dgm:cxn modelId="{DDCA5D17-4918-40D9-A5A4-0703B3FFF110}" type="presParOf" srcId="{930860E5-5358-4F51-AA33-8B4BB4D647A4}" destId="{F953BC30-85C3-4F5B-B029-A1CA684233E6}" srcOrd="5"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63B87B-7C93-46C6-B295-A2DA91B45BCE}" type="doc">
      <dgm:prSet loTypeId="urn:microsoft.com/office/officeart/2005/8/layout/vProcess5" loCatId="process" qsTypeId="urn:microsoft.com/office/officeart/2005/8/quickstyle/simple1" qsCatId="simple" csTypeId="urn:microsoft.com/office/officeart/2005/8/colors/colorful1#3" csCatId="colorful" phldr="1"/>
      <dgm:spPr/>
      <dgm:t>
        <a:bodyPr/>
        <a:lstStyle/>
        <a:p>
          <a:endParaRPr lang="en-US"/>
        </a:p>
      </dgm:t>
    </dgm:pt>
    <dgm:pt modelId="{1CA83B79-29B5-4877-86AD-26EF855F4B05}">
      <dgm:prSet phldrT="[Text]" phldr="1">
        <dgm:style>
          <a:lnRef idx="1">
            <a:schemeClr val="accent1"/>
          </a:lnRef>
          <a:fillRef idx="2">
            <a:schemeClr val="accent1"/>
          </a:fillRef>
          <a:effectRef idx="1">
            <a:schemeClr val="accent1"/>
          </a:effectRef>
          <a:fontRef idx="minor">
            <a:schemeClr val="dk1"/>
          </a:fontRef>
        </dgm:style>
      </dgm:prSet>
      <dgm:spPr/>
      <dgm:t>
        <a:bodyPr/>
        <a:lstStyle/>
        <a:p>
          <a:endParaRPr lang="en-US" dirty="0"/>
        </a:p>
      </dgm:t>
    </dgm:pt>
    <dgm:pt modelId="{8F146964-3212-484C-B9DD-C841F24C9C18}" type="parTrans" cxnId="{3730FD2D-1395-4A6F-B5F2-62E5171AAF34}">
      <dgm:prSet/>
      <dgm:spPr/>
      <dgm:t>
        <a:bodyPr/>
        <a:lstStyle/>
        <a:p>
          <a:endParaRPr lang="en-US"/>
        </a:p>
      </dgm:t>
    </dgm:pt>
    <dgm:pt modelId="{B61C339F-BB74-472B-93C9-D1897E62F5B5}" type="sibTrans" cxnId="{3730FD2D-1395-4A6F-B5F2-62E5171AAF34}">
      <dgm:prSet/>
      <dgm:spPr/>
      <dgm:t>
        <a:bodyPr/>
        <a:lstStyle/>
        <a:p>
          <a:endParaRPr lang="en-US"/>
        </a:p>
      </dgm:t>
    </dgm:pt>
    <dgm:pt modelId="{51EDE7E4-443C-47B9-9E7B-D85C653024EB}">
      <dgm:prSet phldrT="[Text]" phldr="1">
        <dgm:style>
          <a:lnRef idx="1">
            <a:schemeClr val="accent2"/>
          </a:lnRef>
          <a:fillRef idx="2">
            <a:schemeClr val="accent2"/>
          </a:fillRef>
          <a:effectRef idx="1">
            <a:schemeClr val="accent2"/>
          </a:effectRef>
          <a:fontRef idx="minor">
            <a:schemeClr val="dk1"/>
          </a:fontRef>
        </dgm:style>
      </dgm:prSet>
      <dgm:spPr/>
      <dgm:t>
        <a:bodyPr/>
        <a:lstStyle/>
        <a:p>
          <a:endParaRPr lang="en-US" dirty="0"/>
        </a:p>
      </dgm:t>
    </dgm:pt>
    <dgm:pt modelId="{684A6EDD-E164-4525-AE1C-47848C354707}" type="parTrans" cxnId="{6232980F-BBF2-4F57-928F-7878730842FB}">
      <dgm:prSet/>
      <dgm:spPr/>
      <dgm:t>
        <a:bodyPr/>
        <a:lstStyle/>
        <a:p>
          <a:endParaRPr lang="en-US"/>
        </a:p>
      </dgm:t>
    </dgm:pt>
    <dgm:pt modelId="{51A3B35B-6E49-44BB-A7D0-C77F34EC4895}" type="sibTrans" cxnId="{6232980F-BBF2-4F57-928F-7878730842FB}">
      <dgm:prSet/>
      <dgm:spPr/>
      <dgm:t>
        <a:bodyPr/>
        <a:lstStyle/>
        <a:p>
          <a:endParaRPr lang="en-US"/>
        </a:p>
      </dgm:t>
    </dgm:pt>
    <dgm:pt modelId="{950D3D73-3422-4293-98DA-042583A0C053}" type="pres">
      <dgm:prSet presAssocID="{5B63B87B-7C93-46C6-B295-A2DA91B45BCE}" presName="outerComposite" presStyleCnt="0">
        <dgm:presLayoutVars>
          <dgm:chMax val="5"/>
          <dgm:dir/>
          <dgm:resizeHandles val="exact"/>
        </dgm:presLayoutVars>
      </dgm:prSet>
      <dgm:spPr/>
      <dgm:t>
        <a:bodyPr/>
        <a:lstStyle/>
        <a:p>
          <a:endParaRPr lang="en-US"/>
        </a:p>
      </dgm:t>
    </dgm:pt>
    <dgm:pt modelId="{81CE61A3-83BE-4E84-9B6D-D36A6E3D96BB}" type="pres">
      <dgm:prSet presAssocID="{5B63B87B-7C93-46C6-B295-A2DA91B45BCE}" presName="dummyMaxCanvas" presStyleCnt="0">
        <dgm:presLayoutVars/>
      </dgm:prSet>
      <dgm:spPr/>
    </dgm:pt>
    <dgm:pt modelId="{29BCECBF-A9BF-4ED3-BC40-AE84A3A98658}" type="pres">
      <dgm:prSet presAssocID="{5B63B87B-7C93-46C6-B295-A2DA91B45BCE}" presName="TwoNodes_1" presStyleLbl="node1" presStyleIdx="0" presStyleCnt="2" custScaleY="124483">
        <dgm:presLayoutVars>
          <dgm:bulletEnabled val="1"/>
        </dgm:presLayoutVars>
      </dgm:prSet>
      <dgm:spPr/>
      <dgm:t>
        <a:bodyPr/>
        <a:lstStyle/>
        <a:p>
          <a:endParaRPr lang="en-US"/>
        </a:p>
      </dgm:t>
    </dgm:pt>
    <dgm:pt modelId="{744E84BD-6687-4C2C-8618-A1809B60920F}" type="pres">
      <dgm:prSet presAssocID="{5B63B87B-7C93-46C6-B295-A2DA91B45BCE}" presName="TwoNodes_2" presStyleLbl="node1" presStyleIdx="1" presStyleCnt="2" custScaleY="114728">
        <dgm:presLayoutVars>
          <dgm:bulletEnabled val="1"/>
        </dgm:presLayoutVars>
      </dgm:prSet>
      <dgm:spPr/>
      <dgm:t>
        <a:bodyPr/>
        <a:lstStyle/>
        <a:p>
          <a:endParaRPr lang="en-US"/>
        </a:p>
      </dgm:t>
    </dgm:pt>
    <dgm:pt modelId="{73471942-1927-47FB-AE38-80743BCFE4E4}" type="pres">
      <dgm:prSet presAssocID="{5B63B87B-7C93-46C6-B295-A2DA91B45BCE}" presName="TwoConn_1-2" presStyleLbl="fgAccFollowNode1" presStyleIdx="0" presStyleCnt="1">
        <dgm:presLayoutVars>
          <dgm:bulletEnabled val="1"/>
        </dgm:presLayoutVars>
      </dgm:prSet>
      <dgm:spPr/>
      <dgm:t>
        <a:bodyPr/>
        <a:lstStyle/>
        <a:p>
          <a:endParaRPr lang="en-US"/>
        </a:p>
      </dgm:t>
    </dgm:pt>
    <dgm:pt modelId="{6E511C2A-B243-40A3-9B1E-94C59749032D}" type="pres">
      <dgm:prSet presAssocID="{5B63B87B-7C93-46C6-B295-A2DA91B45BCE}" presName="TwoNodes_1_text" presStyleLbl="node1" presStyleIdx="1" presStyleCnt="2">
        <dgm:presLayoutVars>
          <dgm:bulletEnabled val="1"/>
        </dgm:presLayoutVars>
      </dgm:prSet>
      <dgm:spPr/>
      <dgm:t>
        <a:bodyPr/>
        <a:lstStyle/>
        <a:p>
          <a:endParaRPr lang="en-US"/>
        </a:p>
      </dgm:t>
    </dgm:pt>
    <dgm:pt modelId="{697EFF1F-2A99-4869-BC09-48923F2555D4}" type="pres">
      <dgm:prSet presAssocID="{5B63B87B-7C93-46C6-B295-A2DA91B45BCE}" presName="TwoNodes_2_text" presStyleLbl="node1" presStyleIdx="1" presStyleCnt="2">
        <dgm:presLayoutVars>
          <dgm:bulletEnabled val="1"/>
        </dgm:presLayoutVars>
      </dgm:prSet>
      <dgm:spPr/>
      <dgm:t>
        <a:bodyPr/>
        <a:lstStyle/>
        <a:p>
          <a:endParaRPr lang="en-US"/>
        </a:p>
      </dgm:t>
    </dgm:pt>
  </dgm:ptLst>
  <dgm:cxnLst>
    <dgm:cxn modelId="{2EB8645B-97E9-4D7A-B287-004C3EDCC682}" type="presOf" srcId="{5B63B87B-7C93-46C6-B295-A2DA91B45BCE}" destId="{950D3D73-3422-4293-98DA-042583A0C053}" srcOrd="0" destOrd="0" presId="urn:microsoft.com/office/officeart/2005/8/layout/vProcess5"/>
    <dgm:cxn modelId="{9BEC9016-04E2-49F2-9884-2A2C4445FB7B}" type="presOf" srcId="{51EDE7E4-443C-47B9-9E7B-D85C653024EB}" destId="{744E84BD-6687-4C2C-8618-A1809B60920F}" srcOrd="0" destOrd="0" presId="urn:microsoft.com/office/officeart/2005/8/layout/vProcess5"/>
    <dgm:cxn modelId="{6232980F-BBF2-4F57-928F-7878730842FB}" srcId="{5B63B87B-7C93-46C6-B295-A2DA91B45BCE}" destId="{51EDE7E4-443C-47B9-9E7B-D85C653024EB}" srcOrd="1" destOrd="0" parTransId="{684A6EDD-E164-4525-AE1C-47848C354707}" sibTransId="{51A3B35B-6E49-44BB-A7D0-C77F34EC4895}"/>
    <dgm:cxn modelId="{CAF7382F-FD5E-48A8-8D5A-EE5917DF4598}" type="presOf" srcId="{1CA83B79-29B5-4877-86AD-26EF855F4B05}" destId="{29BCECBF-A9BF-4ED3-BC40-AE84A3A98658}" srcOrd="0" destOrd="0" presId="urn:microsoft.com/office/officeart/2005/8/layout/vProcess5"/>
    <dgm:cxn modelId="{2DD80C1F-9658-48AB-AA1F-87D63512EA80}" type="presOf" srcId="{51EDE7E4-443C-47B9-9E7B-D85C653024EB}" destId="{697EFF1F-2A99-4869-BC09-48923F2555D4}" srcOrd="1" destOrd="0" presId="urn:microsoft.com/office/officeart/2005/8/layout/vProcess5"/>
    <dgm:cxn modelId="{3730FD2D-1395-4A6F-B5F2-62E5171AAF34}" srcId="{5B63B87B-7C93-46C6-B295-A2DA91B45BCE}" destId="{1CA83B79-29B5-4877-86AD-26EF855F4B05}" srcOrd="0" destOrd="0" parTransId="{8F146964-3212-484C-B9DD-C841F24C9C18}" sibTransId="{B61C339F-BB74-472B-93C9-D1897E62F5B5}"/>
    <dgm:cxn modelId="{CB0DE7EA-3343-42AF-ABA2-11BAC07996B3}" type="presOf" srcId="{1CA83B79-29B5-4877-86AD-26EF855F4B05}" destId="{6E511C2A-B243-40A3-9B1E-94C59749032D}" srcOrd="1" destOrd="0" presId="urn:microsoft.com/office/officeart/2005/8/layout/vProcess5"/>
    <dgm:cxn modelId="{D089576F-DE55-4F8E-B9D7-C7EAD8A0FF74}" type="presOf" srcId="{B61C339F-BB74-472B-93C9-D1897E62F5B5}" destId="{73471942-1927-47FB-AE38-80743BCFE4E4}" srcOrd="0" destOrd="0" presId="urn:microsoft.com/office/officeart/2005/8/layout/vProcess5"/>
    <dgm:cxn modelId="{78CA3E9B-E6F9-43F7-ADF4-86DF24F09F39}" type="presParOf" srcId="{950D3D73-3422-4293-98DA-042583A0C053}" destId="{81CE61A3-83BE-4E84-9B6D-D36A6E3D96BB}" srcOrd="0" destOrd="0" presId="urn:microsoft.com/office/officeart/2005/8/layout/vProcess5"/>
    <dgm:cxn modelId="{5207E2E3-2B21-42BE-B073-8F12E27C8345}" type="presParOf" srcId="{950D3D73-3422-4293-98DA-042583A0C053}" destId="{29BCECBF-A9BF-4ED3-BC40-AE84A3A98658}" srcOrd="1" destOrd="0" presId="urn:microsoft.com/office/officeart/2005/8/layout/vProcess5"/>
    <dgm:cxn modelId="{17215563-FFE6-44C5-B9F0-6FF8456B5AD7}" type="presParOf" srcId="{950D3D73-3422-4293-98DA-042583A0C053}" destId="{744E84BD-6687-4C2C-8618-A1809B60920F}" srcOrd="2" destOrd="0" presId="urn:microsoft.com/office/officeart/2005/8/layout/vProcess5"/>
    <dgm:cxn modelId="{9B93CFC1-5F52-4C7C-9CC0-9087AE160466}" type="presParOf" srcId="{950D3D73-3422-4293-98DA-042583A0C053}" destId="{73471942-1927-47FB-AE38-80743BCFE4E4}" srcOrd="3" destOrd="0" presId="urn:microsoft.com/office/officeart/2005/8/layout/vProcess5"/>
    <dgm:cxn modelId="{420FC36C-173D-4237-8A9B-69D9E04F8527}" type="presParOf" srcId="{950D3D73-3422-4293-98DA-042583A0C053}" destId="{6E511C2A-B243-40A3-9B1E-94C59749032D}" srcOrd="4" destOrd="0" presId="urn:microsoft.com/office/officeart/2005/8/layout/vProcess5"/>
    <dgm:cxn modelId="{6F149075-FAD2-40E2-9A17-1532766EB4EF}" type="presParOf" srcId="{950D3D73-3422-4293-98DA-042583A0C053}" destId="{697EFF1F-2A99-4869-BC09-48923F2555D4}" srcOrd="5"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DD7188-40E3-4ABB-AB14-1B6EE3C882D9}" type="doc">
      <dgm:prSet loTypeId="urn:microsoft.com/office/officeart/2005/8/layout/chevron2" loCatId="list" qsTypeId="urn:microsoft.com/office/officeart/2005/8/quickstyle/simple1" qsCatId="simple" csTypeId="urn:microsoft.com/office/officeart/2005/8/colors/colorful1#4" csCatId="colorful" phldr="1"/>
      <dgm:spPr/>
      <dgm:t>
        <a:bodyPr/>
        <a:lstStyle/>
        <a:p>
          <a:endParaRPr lang="en-US"/>
        </a:p>
      </dgm:t>
    </dgm:pt>
    <dgm:pt modelId="{F464AFA8-6AEC-4D8B-A14F-74F690386936}">
      <dgm:prSet phldrT="[Text]"/>
      <dgm:spPr/>
      <dgm:t>
        <a:bodyPr/>
        <a:lstStyle/>
        <a:p>
          <a:r>
            <a:rPr lang="en-US" dirty="0" smtClean="0"/>
            <a:t>1</a:t>
          </a:r>
          <a:endParaRPr lang="en-US" dirty="0"/>
        </a:p>
      </dgm:t>
    </dgm:pt>
    <dgm:pt modelId="{1CD732C6-8FF2-444C-A685-02EF6BB0D9EE}" type="parTrans" cxnId="{7254E71F-1023-459D-BBE0-B0D8BAB642D3}">
      <dgm:prSet/>
      <dgm:spPr/>
      <dgm:t>
        <a:bodyPr/>
        <a:lstStyle/>
        <a:p>
          <a:endParaRPr lang="en-US"/>
        </a:p>
      </dgm:t>
    </dgm:pt>
    <dgm:pt modelId="{61C10866-83AB-450F-8635-9202274BDB89}" type="sibTrans" cxnId="{7254E71F-1023-459D-BBE0-B0D8BAB642D3}">
      <dgm:prSet/>
      <dgm:spPr/>
      <dgm:t>
        <a:bodyPr/>
        <a:lstStyle/>
        <a:p>
          <a:endParaRPr lang="en-US"/>
        </a:p>
      </dgm:t>
    </dgm:pt>
    <dgm:pt modelId="{91EA3FD7-67D5-4642-AD04-3E273AF68802}">
      <dgm:prSet phldrT="[Text]" phldr="1"/>
      <dgm:spPr/>
      <dgm:t>
        <a:bodyPr/>
        <a:lstStyle/>
        <a:p>
          <a:endParaRPr lang="en-US" sz="2200" dirty="0"/>
        </a:p>
      </dgm:t>
    </dgm:pt>
    <dgm:pt modelId="{A5226EF5-679D-4482-AA5A-72438922911E}" type="parTrans" cxnId="{ACDA350F-2573-4AA4-8C1C-13EF61976D0A}">
      <dgm:prSet/>
      <dgm:spPr/>
      <dgm:t>
        <a:bodyPr/>
        <a:lstStyle/>
        <a:p>
          <a:endParaRPr lang="en-US"/>
        </a:p>
      </dgm:t>
    </dgm:pt>
    <dgm:pt modelId="{24E19963-9003-4305-8DD6-96FB1442D628}" type="sibTrans" cxnId="{ACDA350F-2573-4AA4-8C1C-13EF61976D0A}">
      <dgm:prSet/>
      <dgm:spPr/>
      <dgm:t>
        <a:bodyPr/>
        <a:lstStyle/>
        <a:p>
          <a:endParaRPr lang="en-US"/>
        </a:p>
      </dgm:t>
    </dgm:pt>
    <dgm:pt modelId="{D28E81CB-C458-4F4F-B2BB-826887023794}">
      <dgm:prSet phldrT="[Text]" custT="1"/>
      <dgm:spPr/>
      <dgm:t>
        <a:bodyPr/>
        <a:lstStyle/>
        <a:p>
          <a:r>
            <a:rPr lang="en-US" sz="2400" b="1" dirty="0" smtClean="0"/>
            <a:t>stable or increasing </a:t>
          </a:r>
          <a:r>
            <a:rPr lang="en-US" sz="2400" b="1" dirty="0" err="1" smtClean="0"/>
            <a:t>submental</a:t>
          </a:r>
          <a:r>
            <a:rPr lang="en-US" sz="2400" b="1" dirty="0" smtClean="0"/>
            <a:t> EMG (particularly at the end of the event) </a:t>
          </a:r>
          <a:endParaRPr lang="en-US" sz="2400" b="1" dirty="0"/>
        </a:p>
      </dgm:t>
    </dgm:pt>
    <dgm:pt modelId="{2669794C-3B33-4FD6-B59A-57F1C9878117}" type="parTrans" cxnId="{DD091C06-DF35-411A-AA44-C15229507BFD}">
      <dgm:prSet/>
      <dgm:spPr/>
      <dgm:t>
        <a:bodyPr/>
        <a:lstStyle/>
        <a:p>
          <a:endParaRPr lang="en-US"/>
        </a:p>
      </dgm:t>
    </dgm:pt>
    <dgm:pt modelId="{250BB072-4963-4D5D-9A60-97C112E7D3A4}" type="sibTrans" cxnId="{DD091C06-DF35-411A-AA44-C15229507BFD}">
      <dgm:prSet/>
      <dgm:spPr/>
      <dgm:t>
        <a:bodyPr/>
        <a:lstStyle/>
        <a:p>
          <a:endParaRPr lang="en-US"/>
        </a:p>
      </dgm:t>
    </dgm:pt>
    <dgm:pt modelId="{88208F11-CCD5-47BE-8411-183EE9F2BAF5}">
      <dgm:prSet phldrT="[Text]"/>
      <dgm:spPr/>
      <dgm:t>
        <a:bodyPr/>
        <a:lstStyle/>
        <a:p>
          <a:r>
            <a:rPr lang="en-US" dirty="0" smtClean="0"/>
            <a:t>2</a:t>
          </a:r>
          <a:endParaRPr lang="en-US" dirty="0"/>
        </a:p>
      </dgm:t>
    </dgm:pt>
    <dgm:pt modelId="{0F9FE725-CE5D-4E7D-BA17-D1240EBBF76A}" type="parTrans" cxnId="{659DDC5D-5282-4770-9457-E96078628A84}">
      <dgm:prSet/>
      <dgm:spPr/>
      <dgm:t>
        <a:bodyPr/>
        <a:lstStyle/>
        <a:p>
          <a:endParaRPr lang="en-US"/>
        </a:p>
      </dgm:t>
    </dgm:pt>
    <dgm:pt modelId="{51969BAB-B789-46FB-B6EF-BBED7C2104DC}" type="sibTrans" cxnId="{659DDC5D-5282-4770-9457-E96078628A84}">
      <dgm:prSet/>
      <dgm:spPr/>
      <dgm:t>
        <a:bodyPr/>
        <a:lstStyle/>
        <a:p>
          <a:endParaRPr lang="en-US"/>
        </a:p>
      </dgm:t>
    </dgm:pt>
    <dgm:pt modelId="{10537348-2C78-43E6-9BF8-A2B74AA7D4B5}">
      <dgm:prSet phldrT="[Text]"/>
      <dgm:spPr/>
      <dgm:t>
        <a:bodyPr/>
        <a:lstStyle/>
        <a:p>
          <a:r>
            <a:rPr lang="en-US" b="1" dirty="0" err="1" smtClean="0"/>
            <a:t>phasic</a:t>
          </a:r>
          <a:r>
            <a:rPr lang="en-US" b="1" dirty="0" smtClean="0"/>
            <a:t> diaphragmatic EMG activity</a:t>
          </a:r>
          <a:endParaRPr lang="en-US" b="1" dirty="0"/>
        </a:p>
      </dgm:t>
    </dgm:pt>
    <dgm:pt modelId="{428F2AB1-6DD1-4786-9B9E-740564F7DED0}" type="parTrans" cxnId="{19B5D759-5320-4A50-83E4-2E9BC7D4DFDA}">
      <dgm:prSet/>
      <dgm:spPr/>
      <dgm:t>
        <a:bodyPr/>
        <a:lstStyle/>
        <a:p>
          <a:endParaRPr lang="en-US"/>
        </a:p>
      </dgm:t>
    </dgm:pt>
    <dgm:pt modelId="{1052240D-3999-41A9-9DC1-56AC6114C554}" type="sibTrans" cxnId="{19B5D759-5320-4A50-83E4-2E9BC7D4DFDA}">
      <dgm:prSet/>
      <dgm:spPr/>
      <dgm:t>
        <a:bodyPr/>
        <a:lstStyle/>
        <a:p>
          <a:endParaRPr lang="en-US"/>
        </a:p>
      </dgm:t>
    </dgm:pt>
    <dgm:pt modelId="{8EDA741A-9010-4573-9D98-14C0FB88112A}">
      <dgm:prSet phldrT="[Text]" phldr="1"/>
      <dgm:spPr/>
      <dgm:t>
        <a:bodyPr/>
        <a:lstStyle/>
        <a:p>
          <a:endParaRPr lang="en-US" dirty="0"/>
        </a:p>
      </dgm:t>
    </dgm:pt>
    <dgm:pt modelId="{8EDD9AE1-E30B-4DFF-806B-72D9FCE24F68}" type="parTrans" cxnId="{177A031F-C353-4ACD-BBC4-5AE160B30397}">
      <dgm:prSet/>
      <dgm:spPr/>
      <dgm:t>
        <a:bodyPr/>
        <a:lstStyle/>
        <a:p>
          <a:endParaRPr lang="en-US"/>
        </a:p>
      </dgm:t>
    </dgm:pt>
    <dgm:pt modelId="{F16430F4-DF6A-4CC4-8332-A5B97035DF99}" type="sibTrans" cxnId="{177A031F-C353-4ACD-BBC4-5AE160B30397}">
      <dgm:prSet/>
      <dgm:spPr/>
      <dgm:t>
        <a:bodyPr/>
        <a:lstStyle/>
        <a:p>
          <a:endParaRPr lang="en-US"/>
        </a:p>
      </dgm:t>
    </dgm:pt>
    <dgm:pt modelId="{F106F64C-7522-4F88-9E77-02CD61302BCF}">
      <dgm:prSet phldrT="[Text]"/>
      <dgm:spPr/>
      <dgm:t>
        <a:bodyPr/>
        <a:lstStyle/>
        <a:p>
          <a:r>
            <a:rPr lang="en-US" dirty="0" smtClean="0"/>
            <a:t>3</a:t>
          </a:r>
          <a:endParaRPr lang="en-US" dirty="0"/>
        </a:p>
      </dgm:t>
    </dgm:pt>
    <dgm:pt modelId="{2E81F75F-A79A-4087-AB39-9377247EF333}" type="parTrans" cxnId="{0D758694-D6E6-4392-A0B8-153039169ADD}">
      <dgm:prSet/>
      <dgm:spPr/>
      <dgm:t>
        <a:bodyPr/>
        <a:lstStyle/>
        <a:p>
          <a:endParaRPr lang="en-US"/>
        </a:p>
      </dgm:t>
    </dgm:pt>
    <dgm:pt modelId="{82A3D369-75E5-4CE5-8016-AD7F53FA2891}" type="sibTrans" cxnId="{0D758694-D6E6-4392-A0B8-153039169ADD}">
      <dgm:prSet/>
      <dgm:spPr/>
      <dgm:t>
        <a:bodyPr/>
        <a:lstStyle/>
        <a:p>
          <a:endParaRPr lang="en-US"/>
        </a:p>
      </dgm:t>
    </dgm:pt>
    <dgm:pt modelId="{C6A598A8-AF49-4912-BAB0-E0827089E3CD}">
      <dgm:prSet phldrT="[Text]"/>
      <dgm:spPr/>
      <dgm:t>
        <a:bodyPr/>
        <a:lstStyle/>
        <a:p>
          <a:r>
            <a:rPr lang="en-US" dirty="0" smtClean="0"/>
            <a:t>snoring</a:t>
          </a:r>
          <a:endParaRPr lang="en-US" dirty="0"/>
        </a:p>
      </dgm:t>
    </dgm:pt>
    <dgm:pt modelId="{BFD9FFBE-C6BE-41F6-8CC6-984F05DA8548}" type="parTrans" cxnId="{37B6B59A-1522-4E3A-A1E7-7EEA148E9359}">
      <dgm:prSet/>
      <dgm:spPr/>
      <dgm:t>
        <a:bodyPr/>
        <a:lstStyle/>
        <a:p>
          <a:endParaRPr lang="en-US"/>
        </a:p>
      </dgm:t>
    </dgm:pt>
    <dgm:pt modelId="{4D3746FC-F789-41A9-90CC-C70F15E5B537}" type="sibTrans" cxnId="{37B6B59A-1522-4E3A-A1E7-7EEA148E9359}">
      <dgm:prSet/>
      <dgm:spPr/>
      <dgm:t>
        <a:bodyPr/>
        <a:lstStyle/>
        <a:p>
          <a:endParaRPr lang="en-US"/>
        </a:p>
      </dgm:t>
    </dgm:pt>
    <dgm:pt modelId="{4CF70CB2-8B4D-43F4-8B42-6B8F87CF44B0}">
      <dgm:prSet phldrT="[Text]" phldr="1"/>
      <dgm:spPr/>
      <dgm:t>
        <a:bodyPr/>
        <a:lstStyle/>
        <a:p>
          <a:endParaRPr lang="en-US" dirty="0"/>
        </a:p>
      </dgm:t>
    </dgm:pt>
    <dgm:pt modelId="{8E49CECA-0659-483C-AB5B-9EE1EBFD3E9C}" type="parTrans" cxnId="{C1847CBC-AC89-43D7-A430-B9EE33EE9A85}">
      <dgm:prSet/>
      <dgm:spPr/>
      <dgm:t>
        <a:bodyPr/>
        <a:lstStyle/>
        <a:p>
          <a:endParaRPr lang="en-US"/>
        </a:p>
      </dgm:t>
    </dgm:pt>
    <dgm:pt modelId="{2920BCDB-5F35-486E-ADA5-1655D8E69A60}" type="sibTrans" cxnId="{C1847CBC-AC89-43D7-A430-B9EE33EE9A85}">
      <dgm:prSet/>
      <dgm:spPr/>
      <dgm:t>
        <a:bodyPr/>
        <a:lstStyle/>
        <a:p>
          <a:endParaRPr lang="en-US"/>
        </a:p>
      </dgm:t>
    </dgm:pt>
    <dgm:pt modelId="{8B4E54CF-A888-46CE-A54D-9EE52A76C2D5}" type="pres">
      <dgm:prSet presAssocID="{68DD7188-40E3-4ABB-AB14-1B6EE3C882D9}" presName="linearFlow" presStyleCnt="0">
        <dgm:presLayoutVars>
          <dgm:dir/>
          <dgm:animLvl val="lvl"/>
          <dgm:resizeHandles val="exact"/>
        </dgm:presLayoutVars>
      </dgm:prSet>
      <dgm:spPr/>
      <dgm:t>
        <a:bodyPr/>
        <a:lstStyle/>
        <a:p>
          <a:endParaRPr lang="en-US"/>
        </a:p>
      </dgm:t>
    </dgm:pt>
    <dgm:pt modelId="{CECC8DF6-4E9E-4AF4-945A-B7A8FCC4B4CB}" type="pres">
      <dgm:prSet presAssocID="{F464AFA8-6AEC-4D8B-A14F-74F690386936}" presName="composite" presStyleCnt="0"/>
      <dgm:spPr/>
      <dgm:t>
        <a:bodyPr/>
        <a:lstStyle/>
        <a:p>
          <a:endParaRPr lang="en-US"/>
        </a:p>
      </dgm:t>
    </dgm:pt>
    <dgm:pt modelId="{AEB4112D-9935-4E60-8FC2-CAFDC18C2C5A}" type="pres">
      <dgm:prSet presAssocID="{F464AFA8-6AEC-4D8B-A14F-74F690386936}" presName="parentText" presStyleLbl="alignNode1" presStyleIdx="0" presStyleCnt="3">
        <dgm:presLayoutVars>
          <dgm:chMax val="1"/>
          <dgm:bulletEnabled val="1"/>
        </dgm:presLayoutVars>
      </dgm:prSet>
      <dgm:spPr/>
      <dgm:t>
        <a:bodyPr/>
        <a:lstStyle/>
        <a:p>
          <a:endParaRPr lang="en-US"/>
        </a:p>
      </dgm:t>
    </dgm:pt>
    <dgm:pt modelId="{AFFD8039-9AEF-47CA-8059-92EB9FE9D904}" type="pres">
      <dgm:prSet presAssocID="{F464AFA8-6AEC-4D8B-A14F-74F690386936}" presName="descendantText" presStyleLbl="alignAcc1" presStyleIdx="0" presStyleCnt="3">
        <dgm:presLayoutVars>
          <dgm:bulletEnabled val="1"/>
        </dgm:presLayoutVars>
      </dgm:prSet>
      <dgm:spPr/>
      <dgm:t>
        <a:bodyPr/>
        <a:lstStyle/>
        <a:p>
          <a:endParaRPr lang="en-US"/>
        </a:p>
      </dgm:t>
    </dgm:pt>
    <dgm:pt modelId="{463A2C50-630B-4E1F-A6EB-A32D5C1EA01D}" type="pres">
      <dgm:prSet presAssocID="{61C10866-83AB-450F-8635-9202274BDB89}" presName="sp" presStyleCnt="0"/>
      <dgm:spPr/>
      <dgm:t>
        <a:bodyPr/>
        <a:lstStyle/>
        <a:p>
          <a:endParaRPr lang="en-US"/>
        </a:p>
      </dgm:t>
    </dgm:pt>
    <dgm:pt modelId="{6A44A15B-F5A9-44E5-A2FB-3D247D878A38}" type="pres">
      <dgm:prSet presAssocID="{88208F11-CCD5-47BE-8411-183EE9F2BAF5}" presName="composite" presStyleCnt="0"/>
      <dgm:spPr/>
      <dgm:t>
        <a:bodyPr/>
        <a:lstStyle/>
        <a:p>
          <a:endParaRPr lang="en-US"/>
        </a:p>
      </dgm:t>
    </dgm:pt>
    <dgm:pt modelId="{89DA524C-2735-41E6-B2B0-E9C4C102FA97}" type="pres">
      <dgm:prSet presAssocID="{88208F11-CCD5-47BE-8411-183EE9F2BAF5}" presName="parentText" presStyleLbl="alignNode1" presStyleIdx="1" presStyleCnt="3">
        <dgm:presLayoutVars>
          <dgm:chMax val="1"/>
          <dgm:bulletEnabled val="1"/>
        </dgm:presLayoutVars>
      </dgm:prSet>
      <dgm:spPr/>
      <dgm:t>
        <a:bodyPr/>
        <a:lstStyle/>
        <a:p>
          <a:endParaRPr lang="en-US"/>
        </a:p>
      </dgm:t>
    </dgm:pt>
    <dgm:pt modelId="{260927D3-BC5F-44FE-8647-42A8BC29E5B5}" type="pres">
      <dgm:prSet presAssocID="{88208F11-CCD5-47BE-8411-183EE9F2BAF5}" presName="descendantText" presStyleLbl="alignAcc1" presStyleIdx="1" presStyleCnt="3">
        <dgm:presLayoutVars>
          <dgm:bulletEnabled val="1"/>
        </dgm:presLayoutVars>
      </dgm:prSet>
      <dgm:spPr/>
      <dgm:t>
        <a:bodyPr/>
        <a:lstStyle/>
        <a:p>
          <a:endParaRPr lang="en-US"/>
        </a:p>
      </dgm:t>
    </dgm:pt>
    <dgm:pt modelId="{23B28929-68F2-4DE8-8E52-47704292A928}" type="pres">
      <dgm:prSet presAssocID="{51969BAB-B789-46FB-B6EF-BBED7C2104DC}" presName="sp" presStyleCnt="0"/>
      <dgm:spPr/>
      <dgm:t>
        <a:bodyPr/>
        <a:lstStyle/>
        <a:p>
          <a:endParaRPr lang="en-US"/>
        </a:p>
      </dgm:t>
    </dgm:pt>
    <dgm:pt modelId="{403A60B4-3AEB-4CE4-96BA-04411A9281F8}" type="pres">
      <dgm:prSet presAssocID="{F106F64C-7522-4F88-9E77-02CD61302BCF}" presName="composite" presStyleCnt="0"/>
      <dgm:spPr/>
      <dgm:t>
        <a:bodyPr/>
        <a:lstStyle/>
        <a:p>
          <a:endParaRPr lang="en-US"/>
        </a:p>
      </dgm:t>
    </dgm:pt>
    <dgm:pt modelId="{1D24799C-8B35-435E-B1B6-4758E9D99753}" type="pres">
      <dgm:prSet presAssocID="{F106F64C-7522-4F88-9E77-02CD61302BCF}" presName="parentText" presStyleLbl="alignNode1" presStyleIdx="2" presStyleCnt="3">
        <dgm:presLayoutVars>
          <dgm:chMax val="1"/>
          <dgm:bulletEnabled val="1"/>
        </dgm:presLayoutVars>
      </dgm:prSet>
      <dgm:spPr/>
      <dgm:t>
        <a:bodyPr/>
        <a:lstStyle/>
        <a:p>
          <a:endParaRPr lang="en-US"/>
        </a:p>
      </dgm:t>
    </dgm:pt>
    <dgm:pt modelId="{4396F8BA-4E17-4A66-8A46-808D0E8FC1B0}" type="pres">
      <dgm:prSet presAssocID="{F106F64C-7522-4F88-9E77-02CD61302BCF}" presName="descendantText" presStyleLbl="alignAcc1" presStyleIdx="2" presStyleCnt="3">
        <dgm:presLayoutVars>
          <dgm:bulletEnabled val="1"/>
        </dgm:presLayoutVars>
      </dgm:prSet>
      <dgm:spPr/>
      <dgm:t>
        <a:bodyPr/>
        <a:lstStyle/>
        <a:p>
          <a:endParaRPr lang="en-US"/>
        </a:p>
      </dgm:t>
    </dgm:pt>
  </dgm:ptLst>
  <dgm:cxnLst>
    <dgm:cxn modelId="{6F64F29A-0F33-4380-A3E3-14F159570549}" type="presOf" srcId="{88208F11-CCD5-47BE-8411-183EE9F2BAF5}" destId="{89DA524C-2735-41E6-B2B0-E9C4C102FA97}" srcOrd="0" destOrd="0" presId="urn:microsoft.com/office/officeart/2005/8/layout/chevron2"/>
    <dgm:cxn modelId="{177A031F-C353-4ACD-BBC4-5AE160B30397}" srcId="{88208F11-CCD5-47BE-8411-183EE9F2BAF5}" destId="{8EDA741A-9010-4573-9D98-14C0FB88112A}" srcOrd="1" destOrd="0" parTransId="{8EDD9AE1-E30B-4DFF-806B-72D9FCE24F68}" sibTransId="{F16430F4-DF6A-4CC4-8332-A5B97035DF99}"/>
    <dgm:cxn modelId="{546A4431-CFC5-40A7-94A1-D2350647C675}" type="presOf" srcId="{68DD7188-40E3-4ABB-AB14-1B6EE3C882D9}" destId="{8B4E54CF-A888-46CE-A54D-9EE52A76C2D5}" srcOrd="0" destOrd="0" presId="urn:microsoft.com/office/officeart/2005/8/layout/chevron2"/>
    <dgm:cxn modelId="{C1847CBC-AC89-43D7-A430-B9EE33EE9A85}" srcId="{F106F64C-7522-4F88-9E77-02CD61302BCF}" destId="{4CF70CB2-8B4D-43F4-8B42-6B8F87CF44B0}" srcOrd="1" destOrd="0" parTransId="{8E49CECA-0659-483C-AB5B-9EE1EBFD3E9C}" sibTransId="{2920BCDB-5F35-486E-ADA5-1655D8E69A60}"/>
    <dgm:cxn modelId="{ACDA350F-2573-4AA4-8C1C-13EF61976D0A}" srcId="{F464AFA8-6AEC-4D8B-A14F-74F690386936}" destId="{91EA3FD7-67D5-4642-AD04-3E273AF68802}" srcOrd="0" destOrd="0" parTransId="{A5226EF5-679D-4482-AA5A-72438922911E}" sibTransId="{24E19963-9003-4305-8DD6-96FB1442D628}"/>
    <dgm:cxn modelId="{325CB461-536D-4BE2-971E-A72534BCEA95}" type="presOf" srcId="{91EA3FD7-67D5-4642-AD04-3E273AF68802}" destId="{AFFD8039-9AEF-47CA-8059-92EB9FE9D904}" srcOrd="0" destOrd="0" presId="urn:microsoft.com/office/officeart/2005/8/layout/chevron2"/>
    <dgm:cxn modelId="{DD091C06-DF35-411A-AA44-C15229507BFD}" srcId="{F464AFA8-6AEC-4D8B-A14F-74F690386936}" destId="{D28E81CB-C458-4F4F-B2BB-826887023794}" srcOrd="1" destOrd="0" parTransId="{2669794C-3B33-4FD6-B59A-57F1C9878117}" sibTransId="{250BB072-4963-4D5D-9A60-97C112E7D3A4}"/>
    <dgm:cxn modelId="{5EF4409D-C834-433C-81A1-3FB28E93A311}" type="presOf" srcId="{D28E81CB-C458-4F4F-B2BB-826887023794}" destId="{AFFD8039-9AEF-47CA-8059-92EB9FE9D904}" srcOrd="0" destOrd="1" presId="urn:microsoft.com/office/officeart/2005/8/layout/chevron2"/>
    <dgm:cxn modelId="{37B6B59A-1522-4E3A-A1E7-7EEA148E9359}" srcId="{F106F64C-7522-4F88-9E77-02CD61302BCF}" destId="{C6A598A8-AF49-4912-BAB0-E0827089E3CD}" srcOrd="0" destOrd="0" parTransId="{BFD9FFBE-C6BE-41F6-8CC6-984F05DA8548}" sibTransId="{4D3746FC-F789-41A9-90CC-C70F15E5B537}"/>
    <dgm:cxn modelId="{659DDC5D-5282-4770-9457-E96078628A84}" srcId="{68DD7188-40E3-4ABB-AB14-1B6EE3C882D9}" destId="{88208F11-CCD5-47BE-8411-183EE9F2BAF5}" srcOrd="1" destOrd="0" parTransId="{0F9FE725-CE5D-4E7D-BA17-D1240EBBF76A}" sibTransId="{51969BAB-B789-46FB-B6EF-BBED7C2104DC}"/>
    <dgm:cxn modelId="{ADB5F20D-4DF1-4C15-BA1B-7B25446579D0}" type="presOf" srcId="{10537348-2C78-43E6-9BF8-A2B74AA7D4B5}" destId="{260927D3-BC5F-44FE-8647-42A8BC29E5B5}" srcOrd="0" destOrd="0" presId="urn:microsoft.com/office/officeart/2005/8/layout/chevron2"/>
    <dgm:cxn modelId="{EEC2A17D-3195-4993-8D73-765F516401F2}" type="presOf" srcId="{C6A598A8-AF49-4912-BAB0-E0827089E3CD}" destId="{4396F8BA-4E17-4A66-8A46-808D0E8FC1B0}" srcOrd="0" destOrd="0" presId="urn:microsoft.com/office/officeart/2005/8/layout/chevron2"/>
    <dgm:cxn modelId="{7254E71F-1023-459D-BBE0-B0D8BAB642D3}" srcId="{68DD7188-40E3-4ABB-AB14-1B6EE3C882D9}" destId="{F464AFA8-6AEC-4D8B-A14F-74F690386936}" srcOrd="0" destOrd="0" parTransId="{1CD732C6-8FF2-444C-A685-02EF6BB0D9EE}" sibTransId="{61C10866-83AB-450F-8635-9202274BDB89}"/>
    <dgm:cxn modelId="{667E2655-8C2D-4A5C-AE92-DC9C1487C717}" type="presOf" srcId="{4CF70CB2-8B4D-43F4-8B42-6B8F87CF44B0}" destId="{4396F8BA-4E17-4A66-8A46-808D0E8FC1B0}" srcOrd="0" destOrd="1" presId="urn:microsoft.com/office/officeart/2005/8/layout/chevron2"/>
    <dgm:cxn modelId="{DB5A7EC5-E073-4008-94A0-7A0445043F3A}" type="presOf" srcId="{8EDA741A-9010-4573-9D98-14C0FB88112A}" destId="{260927D3-BC5F-44FE-8647-42A8BC29E5B5}" srcOrd="0" destOrd="1" presId="urn:microsoft.com/office/officeart/2005/8/layout/chevron2"/>
    <dgm:cxn modelId="{F56039F8-AC85-4A61-B651-CAA645B6C1D3}" type="presOf" srcId="{F106F64C-7522-4F88-9E77-02CD61302BCF}" destId="{1D24799C-8B35-435E-B1B6-4758E9D99753}" srcOrd="0" destOrd="0" presId="urn:microsoft.com/office/officeart/2005/8/layout/chevron2"/>
    <dgm:cxn modelId="{0D758694-D6E6-4392-A0B8-153039169ADD}" srcId="{68DD7188-40E3-4ABB-AB14-1B6EE3C882D9}" destId="{F106F64C-7522-4F88-9E77-02CD61302BCF}" srcOrd="2" destOrd="0" parTransId="{2E81F75F-A79A-4087-AB39-9377247EF333}" sibTransId="{82A3D369-75E5-4CE5-8016-AD7F53FA2891}"/>
    <dgm:cxn modelId="{9194C011-EED9-4219-A3CA-3A30569192E5}" type="presOf" srcId="{F464AFA8-6AEC-4D8B-A14F-74F690386936}" destId="{AEB4112D-9935-4E60-8FC2-CAFDC18C2C5A}" srcOrd="0" destOrd="0" presId="urn:microsoft.com/office/officeart/2005/8/layout/chevron2"/>
    <dgm:cxn modelId="{19B5D759-5320-4A50-83E4-2E9BC7D4DFDA}" srcId="{88208F11-CCD5-47BE-8411-183EE9F2BAF5}" destId="{10537348-2C78-43E6-9BF8-A2B74AA7D4B5}" srcOrd="0" destOrd="0" parTransId="{428F2AB1-6DD1-4786-9B9E-740564F7DED0}" sibTransId="{1052240D-3999-41A9-9DC1-56AC6114C554}"/>
    <dgm:cxn modelId="{9D840DBE-7F54-45B1-8392-6A9EA5D572C5}" type="presParOf" srcId="{8B4E54CF-A888-46CE-A54D-9EE52A76C2D5}" destId="{CECC8DF6-4E9E-4AF4-945A-B7A8FCC4B4CB}" srcOrd="0" destOrd="0" presId="urn:microsoft.com/office/officeart/2005/8/layout/chevron2"/>
    <dgm:cxn modelId="{8A619DF2-83DA-4FAD-95D5-15F4BE075F0A}" type="presParOf" srcId="{CECC8DF6-4E9E-4AF4-945A-B7A8FCC4B4CB}" destId="{AEB4112D-9935-4E60-8FC2-CAFDC18C2C5A}" srcOrd="0" destOrd="0" presId="urn:microsoft.com/office/officeart/2005/8/layout/chevron2"/>
    <dgm:cxn modelId="{1B993953-6C49-4091-9969-F7C13015537C}" type="presParOf" srcId="{CECC8DF6-4E9E-4AF4-945A-B7A8FCC4B4CB}" destId="{AFFD8039-9AEF-47CA-8059-92EB9FE9D904}" srcOrd="1" destOrd="0" presId="urn:microsoft.com/office/officeart/2005/8/layout/chevron2"/>
    <dgm:cxn modelId="{07AB06AC-D56A-41CE-90AF-E6592970D870}" type="presParOf" srcId="{8B4E54CF-A888-46CE-A54D-9EE52A76C2D5}" destId="{463A2C50-630B-4E1F-A6EB-A32D5C1EA01D}" srcOrd="1" destOrd="0" presId="urn:microsoft.com/office/officeart/2005/8/layout/chevron2"/>
    <dgm:cxn modelId="{0CDFFB7E-FC18-4B68-AAB0-C2E189B7C1F5}" type="presParOf" srcId="{8B4E54CF-A888-46CE-A54D-9EE52A76C2D5}" destId="{6A44A15B-F5A9-44E5-A2FB-3D247D878A38}" srcOrd="2" destOrd="0" presId="urn:microsoft.com/office/officeart/2005/8/layout/chevron2"/>
    <dgm:cxn modelId="{AAEA4C0B-2ABB-4954-9F97-08B93AB95D5B}" type="presParOf" srcId="{6A44A15B-F5A9-44E5-A2FB-3D247D878A38}" destId="{89DA524C-2735-41E6-B2B0-E9C4C102FA97}" srcOrd="0" destOrd="0" presId="urn:microsoft.com/office/officeart/2005/8/layout/chevron2"/>
    <dgm:cxn modelId="{4B3150C6-F2B5-4BC6-A32E-E92480CA3DF7}" type="presParOf" srcId="{6A44A15B-F5A9-44E5-A2FB-3D247D878A38}" destId="{260927D3-BC5F-44FE-8647-42A8BC29E5B5}" srcOrd="1" destOrd="0" presId="urn:microsoft.com/office/officeart/2005/8/layout/chevron2"/>
    <dgm:cxn modelId="{AF4EF8BF-057F-40DB-A714-9B5782EC6D66}" type="presParOf" srcId="{8B4E54CF-A888-46CE-A54D-9EE52A76C2D5}" destId="{23B28929-68F2-4DE8-8E52-47704292A928}" srcOrd="3" destOrd="0" presId="urn:microsoft.com/office/officeart/2005/8/layout/chevron2"/>
    <dgm:cxn modelId="{3F4A6A46-61D6-4E54-864C-94E1EFD57292}" type="presParOf" srcId="{8B4E54CF-A888-46CE-A54D-9EE52A76C2D5}" destId="{403A60B4-3AEB-4CE4-96BA-04411A9281F8}" srcOrd="4" destOrd="0" presId="urn:microsoft.com/office/officeart/2005/8/layout/chevron2"/>
    <dgm:cxn modelId="{ED1C7566-FC49-46C1-A600-B5FBCB0CABDA}" type="presParOf" srcId="{403A60B4-3AEB-4CE4-96BA-04411A9281F8}" destId="{1D24799C-8B35-435E-B1B6-4758E9D99753}" srcOrd="0" destOrd="0" presId="urn:microsoft.com/office/officeart/2005/8/layout/chevron2"/>
    <dgm:cxn modelId="{189B54BB-969E-4DB9-A7BD-2982537D38CC}" type="presParOf" srcId="{403A60B4-3AEB-4CE4-96BA-04411A9281F8}" destId="{4396F8BA-4E17-4A66-8A46-808D0E8FC1B0}"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50EF27-CCDE-42E8-894B-5F737164B49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F63F18C-DD23-4528-9F9E-F96D667F4343}">
      <dgm:prSet phldrT="[Text]" phldr="1">
        <dgm:style>
          <a:lnRef idx="2">
            <a:schemeClr val="accent1"/>
          </a:lnRef>
          <a:fillRef idx="1">
            <a:schemeClr val="lt1"/>
          </a:fillRef>
          <a:effectRef idx="0">
            <a:schemeClr val="accent1"/>
          </a:effectRef>
          <a:fontRef idx="minor">
            <a:schemeClr val="dk1"/>
          </a:fontRef>
        </dgm:style>
      </dgm:prSet>
      <dgm:spPr/>
      <dgm:t>
        <a:bodyPr/>
        <a:lstStyle/>
        <a:p>
          <a:endParaRPr lang="en-US" dirty="0"/>
        </a:p>
      </dgm:t>
    </dgm:pt>
    <dgm:pt modelId="{DE3C1BB8-2540-4408-8390-6EA1C20E3860}" type="parTrans" cxnId="{87BC6CE5-3047-4B2A-80B9-E7329F2FAE8B}">
      <dgm:prSet/>
      <dgm:spPr/>
      <dgm:t>
        <a:bodyPr/>
        <a:lstStyle/>
        <a:p>
          <a:endParaRPr lang="en-US"/>
        </a:p>
      </dgm:t>
    </dgm:pt>
    <dgm:pt modelId="{0F5A800C-0BE3-4035-8194-18A6D5C7BD2D}" type="sibTrans" cxnId="{87BC6CE5-3047-4B2A-80B9-E7329F2FAE8B}">
      <dgm:prSet/>
      <dgm:spPr/>
      <dgm:t>
        <a:bodyPr/>
        <a:lstStyle/>
        <a:p>
          <a:endParaRPr lang="en-US"/>
        </a:p>
      </dgm:t>
    </dgm:pt>
    <dgm:pt modelId="{0B978EE1-117D-4D31-AF04-C30A3A0C67B0}">
      <dgm:prSet phldrT="[Text]" phldr="1">
        <dgm:style>
          <a:lnRef idx="1">
            <a:schemeClr val="accent2"/>
          </a:lnRef>
          <a:fillRef idx="2">
            <a:schemeClr val="accent2"/>
          </a:fillRef>
          <a:effectRef idx="1">
            <a:schemeClr val="accent2"/>
          </a:effectRef>
          <a:fontRef idx="minor">
            <a:schemeClr val="dk1"/>
          </a:fontRef>
        </dgm:style>
      </dgm:prSet>
      <dgm:spPr/>
      <dgm:t>
        <a:bodyPr/>
        <a:lstStyle/>
        <a:p>
          <a:endParaRPr lang="en-US" dirty="0"/>
        </a:p>
      </dgm:t>
    </dgm:pt>
    <dgm:pt modelId="{CF353FDD-DB98-41D8-ADF6-EA42A344A426}" type="parTrans" cxnId="{B014E82D-80FB-4F3B-B8F4-D78D18D8E2F2}">
      <dgm:prSet/>
      <dgm:spPr/>
      <dgm:t>
        <a:bodyPr/>
        <a:lstStyle/>
        <a:p>
          <a:endParaRPr lang="en-US"/>
        </a:p>
      </dgm:t>
    </dgm:pt>
    <dgm:pt modelId="{B40C7110-3912-485B-9735-ABF3A002FC93}" type="sibTrans" cxnId="{B014E82D-80FB-4F3B-B8F4-D78D18D8E2F2}">
      <dgm:prSet/>
      <dgm:spPr/>
      <dgm:t>
        <a:bodyPr/>
        <a:lstStyle/>
        <a:p>
          <a:endParaRPr lang="en-US"/>
        </a:p>
      </dgm:t>
    </dgm:pt>
    <dgm:pt modelId="{61E91E0B-72C9-4647-8E3C-6DFCF52BA2E2}" type="pres">
      <dgm:prSet presAssocID="{5850EF27-CCDE-42E8-894B-5F737164B495}" presName="outerComposite" presStyleCnt="0">
        <dgm:presLayoutVars>
          <dgm:chMax val="5"/>
          <dgm:dir/>
          <dgm:resizeHandles val="exact"/>
        </dgm:presLayoutVars>
      </dgm:prSet>
      <dgm:spPr/>
      <dgm:t>
        <a:bodyPr/>
        <a:lstStyle/>
        <a:p>
          <a:endParaRPr lang="en-US"/>
        </a:p>
      </dgm:t>
    </dgm:pt>
    <dgm:pt modelId="{A211163A-01AB-4E2E-A913-A0CDD5264FDB}" type="pres">
      <dgm:prSet presAssocID="{5850EF27-CCDE-42E8-894B-5F737164B495}" presName="dummyMaxCanvas" presStyleCnt="0">
        <dgm:presLayoutVars/>
      </dgm:prSet>
      <dgm:spPr/>
    </dgm:pt>
    <dgm:pt modelId="{E49885C8-0045-48F6-846F-D46E576D1D8A}" type="pres">
      <dgm:prSet presAssocID="{5850EF27-CCDE-42E8-894B-5F737164B495}" presName="TwoNodes_1" presStyleLbl="node1" presStyleIdx="0" presStyleCnt="2" custLinFactNeighborX="-1089" custLinFactNeighborY="3741">
        <dgm:presLayoutVars>
          <dgm:bulletEnabled val="1"/>
        </dgm:presLayoutVars>
      </dgm:prSet>
      <dgm:spPr/>
      <dgm:t>
        <a:bodyPr/>
        <a:lstStyle/>
        <a:p>
          <a:endParaRPr lang="en-US"/>
        </a:p>
      </dgm:t>
    </dgm:pt>
    <dgm:pt modelId="{5A716274-A952-4B19-A45C-317F87D6A898}" type="pres">
      <dgm:prSet presAssocID="{5850EF27-CCDE-42E8-894B-5F737164B495}" presName="TwoNodes_2" presStyleLbl="node1" presStyleIdx="1" presStyleCnt="2" custLinFactNeighborX="-24183" custLinFactNeighborY="35933">
        <dgm:presLayoutVars>
          <dgm:bulletEnabled val="1"/>
        </dgm:presLayoutVars>
      </dgm:prSet>
      <dgm:spPr/>
      <dgm:t>
        <a:bodyPr/>
        <a:lstStyle/>
        <a:p>
          <a:endParaRPr lang="en-US"/>
        </a:p>
      </dgm:t>
    </dgm:pt>
    <dgm:pt modelId="{AE4CBDAE-5DD7-46AC-8D32-55BC1867BD00}" type="pres">
      <dgm:prSet presAssocID="{5850EF27-CCDE-42E8-894B-5F737164B495}" presName="TwoConn_1-2" presStyleLbl="fgAccFollowNode1" presStyleIdx="0" presStyleCnt="1">
        <dgm:presLayoutVars>
          <dgm:bulletEnabled val="1"/>
        </dgm:presLayoutVars>
      </dgm:prSet>
      <dgm:spPr/>
      <dgm:t>
        <a:bodyPr/>
        <a:lstStyle/>
        <a:p>
          <a:endParaRPr lang="en-US"/>
        </a:p>
      </dgm:t>
    </dgm:pt>
    <dgm:pt modelId="{9583BCA4-D112-4DBE-955A-485AB224667B}" type="pres">
      <dgm:prSet presAssocID="{5850EF27-CCDE-42E8-894B-5F737164B495}" presName="TwoNodes_1_text" presStyleLbl="node1" presStyleIdx="1" presStyleCnt="2">
        <dgm:presLayoutVars>
          <dgm:bulletEnabled val="1"/>
        </dgm:presLayoutVars>
      </dgm:prSet>
      <dgm:spPr/>
      <dgm:t>
        <a:bodyPr/>
        <a:lstStyle/>
        <a:p>
          <a:endParaRPr lang="en-US"/>
        </a:p>
      </dgm:t>
    </dgm:pt>
    <dgm:pt modelId="{65C8DB1C-6B66-40CA-8F3D-2C5A4ACF51FD}" type="pres">
      <dgm:prSet presAssocID="{5850EF27-CCDE-42E8-894B-5F737164B495}" presName="TwoNodes_2_text" presStyleLbl="node1" presStyleIdx="1" presStyleCnt="2">
        <dgm:presLayoutVars>
          <dgm:bulletEnabled val="1"/>
        </dgm:presLayoutVars>
      </dgm:prSet>
      <dgm:spPr/>
      <dgm:t>
        <a:bodyPr/>
        <a:lstStyle/>
        <a:p>
          <a:endParaRPr lang="en-US"/>
        </a:p>
      </dgm:t>
    </dgm:pt>
  </dgm:ptLst>
  <dgm:cxnLst>
    <dgm:cxn modelId="{B55EF21B-3431-4F84-B9C2-9853FC9D49D2}" type="presOf" srcId="{5850EF27-CCDE-42E8-894B-5F737164B495}" destId="{61E91E0B-72C9-4647-8E3C-6DFCF52BA2E2}" srcOrd="0" destOrd="0" presId="urn:microsoft.com/office/officeart/2005/8/layout/vProcess5"/>
    <dgm:cxn modelId="{87BC6CE5-3047-4B2A-80B9-E7329F2FAE8B}" srcId="{5850EF27-CCDE-42E8-894B-5F737164B495}" destId="{DF63F18C-DD23-4528-9F9E-F96D667F4343}" srcOrd="0" destOrd="0" parTransId="{DE3C1BB8-2540-4408-8390-6EA1C20E3860}" sibTransId="{0F5A800C-0BE3-4035-8194-18A6D5C7BD2D}"/>
    <dgm:cxn modelId="{74977D96-A393-4A87-BCD5-A40DE26384BD}" type="presOf" srcId="{DF63F18C-DD23-4528-9F9E-F96D667F4343}" destId="{9583BCA4-D112-4DBE-955A-485AB224667B}" srcOrd="1" destOrd="0" presId="urn:microsoft.com/office/officeart/2005/8/layout/vProcess5"/>
    <dgm:cxn modelId="{BD2DE9D9-5DB0-4B14-A980-08722EA2796B}" type="presOf" srcId="{0B978EE1-117D-4D31-AF04-C30A3A0C67B0}" destId="{65C8DB1C-6B66-40CA-8F3D-2C5A4ACF51FD}" srcOrd="1" destOrd="0" presId="urn:microsoft.com/office/officeart/2005/8/layout/vProcess5"/>
    <dgm:cxn modelId="{B014E82D-80FB-4F3B-B8F4-D78D18D8E2F2}" srcId="{5850EF27-CCDE-42E8-894B-5F737164B495}" destId="{0B978EE1-117D-4D31-AF04-C30A3A0C67B0}" srcOrd="1" destOrd="0" parTransId="{CF353FDD-DB98-41D8-ADF6-EA42A344A426}" sibTransId="{B40C7110-3912-485B-9735-ABF3A002FC93}"/>
    <dgm:cxn modelId="{01563531-A95B-4A2F-9CBE-A47F24E7E623}" type="presOf" srcId="{0F5A800C-0BE3-4035-8194-18A6D5C7BD2D}" destId="{AE4CBDAE-5DD7-46AC-8D32-55BC1867BD00}" srcOrd="0" destOrd="0" presId="urn:microsoft.com/office/officeart/2005/8/layout/vProcess5"/>
    <dgm:cxn modelId="{16958328-A5A3-416E-B2D2-51B7F79B3ECC}" type="presOf" srcId="{0B978EE1-117D-4D31-AF04-C30A3A0C67B0}" destId="{5A716274-A952-4B19-A45C-317F87D6A898}" srcOrd="0" destOrd="0" presId="urn:microsoft.com/office/officeart/2005/8/layout/vProcess5"/>
    <dgm:cxn modelId="{8F39E00D-4B3A-42F1-9603-FDB2A68D4F13}" type="presOf" srcId="{DF63F18C-DD23-4528-9F9E-F96D667F4343}" destId="{E49885C8-0045-48F6-846F-D46E576D1D8A}" srcOrd="0" destOrd="0" presId="urn:microsoft.com/office/officeart/2005/8/layout/vProcess5"/>
    <dgm:cxn modelId="{3264D1A5-0549-4CE6-BEC0-F5D885331DF7}" type="presParOf" srcId="{61E91E0B-72C9-4647-8E3C-6DFCF52BA2E2}" destId="{A211163A-01AB-4E2E-A913-A0CDD5264FDB}" srcOrd="0" destOrd="0" presId="urn:microsoft.com/office/officeart/2005/8/layout/vProcess5"/>
    <dgm:cxn modelId="{14EFB324-C775-453B-B6C5-1CF146A423D6}" type="presParOf" srcId="{61E91E0B-72C9-4647-8E3C-6DFCF52BA2E2}" destId="{E49885C8-0045-48F6-846F-D46E576D1D8A}" srcOrd="1" destOrd="0" presId="urn:microsoft.com/office/officeart/2005/8/layout/vProcess5"/>
    <dgm:cxn modelId="{5AC6BE72-0AE8-45A4-857B-647C41418B71}" type="presParOf" srcId="{61E91E0B-72C9-4647-8E3C-6DFCF52BA2E2}" destId="{5A716274-A952-4B19-A45C-317F87D6A898}" srcOrd="2" destOrd="0" presId="urn:microsoft.com/office/officeart/2005/8/layout/vProcess5"/>
    <dgm:cxn modelId="{4D4EAD5E-9D11-4011-92F8-53338CFE3F4C}" type="presParOf" srcId="{61E91E0B-72C9-4647-8E3C-6DFCF52BA2E2}" destId="{AE4CBDAE-5DD7-46AC-8D32-55BC1867BD00}" srcOrd="3" destOrd="0" presId="urn:microsoft.com/office/officeart/2005/8/layout/vProcess5"/>
    <dgm:cxn modelId="{8BDC5C0E-4BAD-42A5-A315-D8F80BDA8959}" type="presParOf" srcId="{61E91E0B-72C9-4647-8E3C-6DFCF52BA2E2}" destId="{9583BCA4-D112-4DBE-955A-485AB224667B}" srcOrd="4" destOrd="0" presId="urn:microsoft.com/office/officeart/2005/8/layout/vProcess5"/>
    <dgm:cxn modelId="{54EB4DC3-B6C7-4179-AFDA-1E5ADF95CBA5}" type="presParOf" srcId="{61E91E0B-72C9-4647-8E3C-6DFCF52BA2E2}" destId="{65C8DB1C-6B66-40CA-8F3D-2C5A4ACF51FD}" srcOrd="5"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8C69E2-C0D6-4087-A81E-BAF56535B45B}" type="doc">
      <dgm:prSet loTypeId="urn:microsoft.com/office/officeart/2005/8/layout/chevron2" loCatId="list" qsTypeId="urn:microsoft.com/office/officeart/2005/8/quickstyle/simple1" qsCatId="simple" csTypeId="urn:microsoft.com/office/officeart/2005/8/colors/colorful1#5" csCatId="colorful" phldr="1"/>
      <dgm:spPr/>
      <dgm:t>
        <a:bodyPr/>
        <a:lstStyle/>
        <a:p>
          <a:endParaRPr lang="en-US"/>
        </a:p>
      </dgm:t>
    </dgm:pt>
    <dgm:pt modelId="{942987E2-839D-4E26-A7CE-1D39CE6B899C}">
      <dgm:prSet phldrT="[Text]"/>
      <dgm:spPr/>
      <dgm:t>
        <a:bodyPr/>
        <a:lstStyle/>
        <a:p>
          <a:r>
            <a:rPr lang="en-US" dirty="0" smtClean="0"/>
            <a:t>1</a:t>
          </a:r>
          <a:endParaRPr lang="en-US" dirty="0"/>
        </a:p>
      </dgm:t>
    </dgm:pt>
    <dgm:pt modelId="{2D62DE38-A7F4-4B16-A295-D09D94ED3FAC}" type="parTrans" cxnId="{B20B70BD-5E77-4484-809B-69078888AB07}">
      <dgm:prSet/>
      <dgm:spPr/>
      <dgm:t>
        <a:bodyPr/>
        <a:lstStyle/>
        <a:p>
          <a:endParaRPr lang="en-US"/>
        </a:p>
      </dgm:t>
    </dgm:pt>
    <dgm:pt modelId="{67947621-D98A-4912-B791-875D1BD34A1B}" type="sibTrans" cxnId="{B20B70BD-5E77-4484-809B-69078888AB07}">
      <dgm:prSet/>
      <dgm:spPr/>
      <dgm:t>
        <a:bodyPr/>
        <a:lstStyle/>
        <a:p>
          <a:endParaRPr lang="en-US"/>
        </a:p>
      </dgm:t>
    </dgm:pt>
    <dgm:pt modelId="{008DB4FF-ED3E-4B76-BC4F-2DC7D18C644E}">
      <dgm:prSet phldrT="[Text]"/>
      <dgm:spPr/>
      <dgm:t>
        <a:bodyPr/>
        <a:lstStyle/>
        <a:p>
          <a:r>
            <a:rPr lang="en-US" dirty="0" smtClean="0"/>
            <a:t>overall hypoventilation </a:t>
          </a:r>
          <a:endParaRPr lang="en-US" dirty="0"/>
        </a:p>
      </dgm:t>
    </dgm:pt>
    <dgm:pt modelId="{0246764A-67B7-46E4-A06C-30FF08A607CE}" type="parTrans" cxnId="{CD8DBC7A-5DA4-4063-B9E1-F738EC4995A2}">
      <dgm:prSet/>
      <dgm:spPr/>
      <dgm:t>
        <a:bodyPr/>
        <a:lstStyle/>
        <a:p>
          <a:endParaRPr lang="en-US"/>
        </a:p>
      </dgm:t>
    </dgm:pt>
    <dgm:pt modelId="{60DA5FA2-F4D3-4F6F-BD75-8FEBB5E4CBDF}" type="sibTrans" cxnId="{CD8DBC7A-5DA4-4063-B9E1-F738EC4995A2}">
      <dgm:prSet/>
      <dgm:spPr/>
      <dgm:t>
        <a:bodyPr/>
        <a:lstStyle/>
        <a:p>
          <a:endParaRPr lang="en-US"/>
        </a:p>
      </dgm:t>
    </dgm:pt>
    <dgm:pt modelId="{87959F9F-80D8-488D-8D92-2755EACF1F8C}">
      <dgm:prSet phldrT="[Text]" phldr="1"/>
      <dgm:spPr/>
      <dgm:t>
        <a:bodyPr/>
        <a:lstStyle/>
        <a:p>
          <a:endParaRPr lang="en-US" dirty="0"/>
        </a:p>
      </dgm:t>
    </dgm:pt>
    <dgm:pt modelId="{6B20846A-36E7-48AE-A4CB-89BFE21BEE17}" type="parTrans" cxnId="{FD22893C-A445-4A83-B977-6FA0F90BC8AB}">
      <dgm:prSet/>
      <dgm:spPr/>
      <dgm:t>
        <a:bodyPr/>
        <a:lstStyle/>
        <a:p>
          <a:endParaRPr lang="en-US"/>
        </a:p>
      </dgm:t>
    </dgm:pt>
    <dgm:pt modelId="{0AA01718-E5ED-47A5-837B-3A35E9F4187B}" type="sibTrans" cxnId="{FD22893C-A445-4A83-B977-6FA0F90BC8AB}">
      <dgm:prSet/>
      <dgm:spPr/>
      <dgm:t>
        <a:bodyPr/>
        <a:lstStyle/>
        <a:p>
          <a:endParaRPr lang="en-US"/>
        </a:p>
      </dgm:t>
    </dgm:pt>
    <dgm:pt modelId="{B497C6AA-D49D-4188-9EC1-4519453D707B}">
      <dgm:prSet phldrT="[Text]"/>
      <dgm:spPr/>
      <dgm:t>
        <a:bodyPr/>
        <a:lstStyle/>
        <a:p>
          <a:r>
            <a:rPr lang="en-US" dirty="0" smtClean="0"/>
            <a:t>2</a:t>
          </a:r>
          <a:endParaRPr lang="en-US" dirty="0"/>
        </a:p>
      </dgm:t>
    </dgm:pt>
    <dgm:pt modelId="{664AD1F3-6EDA-4A77-9B72-F0FF0BD8B5AD}" type="parTrans" cxnId="{DA46CFD5-0B61-4715-95F1-C49565386E8C}">
      <dgm:prSet/>
      <dgm:spPr/>
      <dgm:t>
        <a:bodyPr/>
        <a:lstStyle/>
        <a:p>
          <a:endParaRPr lang="en-US"/>
        </a:p>
      </dgm:t>
    </dgm:pt>
    <dgm:pt modelId="{F44518A5-E072-4C1F-8F18-AE43ECC260F1}" type="sibTrans" cxnId="{DA46CFD5-0B61-4715-95F1-C49565386E8C}">
      <dgm:prSet/>
      <dgm:spPr/>
      <dgm:t>
        <a:bodyPr/>
        <a:lstStyle/>
        <a:p>
          <a:endParaRPr lang="en-US"/>
        </a:p>
      </dgm:t>
    </dgm:pt>
    <dgm:pt modelId="{171C3207-ABB3-4793-9BEE-3C3D0FA9FC39}">
      <dgm:prSet phldrT="[Text]"/>
      <dgm:spPr/>
      <dgm:t>
        <a:bodyPr/>
        <a:lstStyle/>
        <a:p>
          <a:r>
            <a:rPr lang="en-US" dirty="0" smtClean="0"/>
            <a:t>periodic </a:t>
          </a:r>
          <a:r>
            <a:rPr lang="en-US" dirty="0" err="1" smtClean="0"/>
            <a:t>apnoeas</a:t>
          </a:r>
          <a:r>
            <a:rPr lang="en-US" dirty="0" smtClean="0"/>
            <a:t> and </a:t>
          </a:r>
          <a:r>
            <a:rPr lang="en-US" dirty="0" err="1" smtClean="0"/>
            <a:t>hypopnoeas</a:t>
          </a:r>
          <a:r>
            <a:rPr lang="en-US" dirty="0" smtClean="0"/>
            <a:t>  </a:t>
          </a:r>
          <a:endParaRPr lang="en-US" dirty="0"/>
        </a:p>
      </dgm:t>
    </dgm:pt>
    <dgm:pt modelId="{F1C8F967-D740-419E-9015-B34748A7B00B}" type="parTrans" cxnId="{42035ED8-6F11-4E69-902D-5096EDBD26B0}">
      <dgm:prSet/>
      <dgm:spPr/>
      <dgm:t>
        <a:bodyPr/>
        <a:lstStyle/>
        <a:p>
          <a:endParaRPr lang="en-US"/>
        </a:p>
      </dgm:t>
    </dgm:pt>
    <dgm:pt modelId="{63793E3E-ED78-4E76-BF65-05005566F122}" type="sibTrans" cxnId="{42035ED8-6F11-4E69-902D-5096EDBD26B0}">
      <dgm:prSet/>
      <dgm:spPr/>
      <dgm:t>
        <a:bodyPr/>
        <a:lstStyle/>
        <a:p>
          <a:endParaRPr lang="en-US"/>
        </a:p>
      </dgm:t>
    </dgm:pt>
    <dgm:pt modelId="{9D925C79-1AD9-45FA-984E-F657C6B9CD27}">
      <dgm:prSet phldrT="[Text]" phldr="1"/>
      <dgm:spPr/>
      <dgm:t>
        <a:bodyPr/>
        <a:lstStyle/>
        <a:p>
          <a:endParaRPr lang="en-US"/>
        </a:p>
      </dgm:t>
    </dgm:pt>
    <dgm:pt modelId="{5EEEC8F2-06AE-4B6B-9D46-B13FDEE08D55}" type="parTrans" cxnId="{CBAFCD82-B566-4FEA-8881-4F307D9F5907}">
      <dgm:prSet/>
      <dgm:spPr/>
      <dgm:t>
        <a:bodyPr/>
        <a:lstStyle/>
        <a:p>
          <a:endParaRPr lang="en-US"/>
        </a:p>
      </dgm:t>
    </dgm:pt>
    <dgm:pt modelId="{E4E4C15C-7795-42CF-A9BB-38117A3B4403}" type="sibTrans" cxnId="{CBAFCD82-B566-4FEA-8881-4F307D9F5907}">
      <dgm:prSet/>
      <dgm:spPr/>
      <dgm:t>
        <a:bodyPr/>
        <a:lstStyle/>
        <a:p>
          <a:endParaRPr lang="en-US"/>
        </a:p>
      </dgm:t>
    </dgm:pt>
    <dgm:pt modelId="{F67D17C1-B222-48F9-9C6C-46DDF1C3BDD2}">
      <dgm:prSet phldrT="[Text]"/>
      <dgm:spPr/>
      <dgm:t>
        <a:bodyPr/>
        <a:lstStyle/>
        <a:p>
          <a:r>
            <a:rPr lang="en-US" dirty="0" smtClean="0"/>
            <a:t>3</a:t>
          </a:r>
          <a:endParaRPr lang="en-US" dirty="0"/>
        </a:p>
      </dgm:t>
    </dgm:pt>
    <dgm:pt modelId="{1EF9C8F3-6941-439C-B161-BE56946A635F}" type="parTrans" cxnId="{9AAD6C15-21EB-4096-9EF6-3E6AFC2ED861}">
      <dgm:prSet/>
      <dgm:spPr/>
      <dgm:t>
        <a:bodyPr/>
        <a:lstStyle/>
        <a:p>
          <a:endParaRPr lang="en-US"/>
        </a:p>
      </dgm:t>
    </dgm:pt>
    <dgm:pt modelId="{65F16716-50EE-4FE9-837A-36AC652AC3B4}" type="sibTrans" cxnId="{9AAD6C15-21EB-4096-9EF6-3E6AFC2ED861}">
      <dgm:prSet/>
      <dgm:spPr/>
      <dgm:t>
        <a:bodyPr/>
        <a:lstStyle/>
        <a:p>
          <a:endParaRPr lang="en-US"/>
        </a:p>
      </dgm:t>
    </dgm:pt>
    <dgm:pt modelId="{5F3E63F5-A996-4926-BFFC-4A568B294FFF}">
      <dgm:prSet phldrT="[Text]" custT="1"/>
      <dgm:spPr/>
      <dgm:t>
        <a:bodyPr/>
        <a:lstStyle/>
        <a:p>
          <a:r>
            <a:rPr lang="en-US" sz="2800" dirty="0" smtClean="0"/>
            <a:t>ventilation/perfusion mismatching due to increased </a:t>
          </a:r>
          <a:r>
            <a:rPr lang="en-US" sz="2800" dirty="0" err="1" smtClean="0"/>
            <a:t>atelectasis</a:t>
          </a:r>
          <a:r>
            <a:rPr lang="en-US" sz="2800" dirty="0" smtClean="0"/>
            <a:t> in the supine posture</a:t>
          </a:r>
          <a:endParaRPr lang="en-US" sz="2800" dirty="0"/>
        </a:p>
      </dgm:t>
    </dgm:pt>
    <dgm:pt modelId="{C59F7759-EA1E-491C-BE26-85215E0CD3E7}" type="parTrans" cxnId="{A8838718-B04D-45CD-82FA-B78928DE0908}">
      <dgm:prSet/>
      <dgm:spPr/>
      <dgm:t>
        <a:bodyPr/>
        <a:lstStyle/>
        <a:p>
          <a:endParaRPr lang="en-US"/>
        </a:p>
      </dgm:t>
    </dgm:pt>
    <dgm:pt modelId="{1CEC187F-5BA2-4C8E-9E41-C42C0FAFB8AD}" type="sibTrans" cxnId="{A8838718-B04D-45CD-82FA-B78928DE0908}">
      <dgm:prSet/>
      <dgm:spPr/>
      <dgm:t>
        <a:bodyPr/>
        <a:lstStyle/>
        <a:p>
          <a:endParaRPr lang="en-US"/>
        </a:p>
      </dgm:t>
    </dgm:pt>
    <dgm:pt modelId="{8D95175E-254C-42D7-A1B1-B007A5CE4E65}">
      <dgm:prSet phldrT="[Text]" phldr="1"/>
      <dgm:spPr/>
      <dgm:t>
        <a:bodyPr/>
        <a:lstStyle/>
        <a:p>
          <a:endParaRPr lang="en-US" sz="2200" dirty="0"/>
        </a:p>
      </dgm:t>
    </dgm:pt>
    <dgm:pt modelId="{060FD69A-A10D-4B97-9A18-5457188A8C72}" type="parTrans" cxnId="{FD331AAD-22F6-435B-933F-43AB8DBBBC24}">
      <dgm:prSet/>
      <dgm:spPr/>
      <dgm:t>
        <a:bodyPr/>
        <a:lstStyle/>
        <a:p>
          <a:endParaRPr lang="en-US"/>
        </a:p>
      </dgm:t>
    </dgm:pt>
    <dgm:pt modelId="{2AF69F3B-50F4-4196-9E32-6105DC8BBDE3}" type="sibTrans" cxnId="{FD331AAD-22F6-435B-933F-43AB8DBBBC24}">
      <dgm:prSet/>
      <dgm:spPr/>
      <dgm:t>
        <a:bodyPr/>
        <a:lstStyle/>
        <a:p>
          <a:endParaRPr lang="en-US"/>
        </a:p>
      </dgm:t>
    </dgm:pt>
    <dgm:pt modelId="{4D82061C-FAA9-4B6B-9463-C407CFD7BFE6}" type="pres">
      <dgm:prSet presAssocID="{248C69E2-C0D6-4087-A81E-BAF56535B45B}" presName="linearFlow" presStyleCnt="0">
        <dgm:presLayoutVars>
          <dgm:dir/>
          <dgm:animLvl val="lvl"/>
          <dgm:resizeHandles val="exact"/>
        </dgm:presLayoutVars>
      </dgm:prSet>
      <dgm:spPr/>
      <dgm:t>
        <a:bodyPr/>
        <a:lstStyle/>
        <a:p>
          <a:endParaRPr lang="en-US"/>
        </a:p>
      </dgm:t>
    </dgm:pt>
    <dgm:pt modelId="{72018B9B-4930-4855-965B-2CC7BCD4FB3B}" type="pres">
      <dgm:prSet presAssocID="{942987E2-839D-4E26-A7CE-1D39CE6B899C}" presName="composite" presStyleCnt="0"/>
      <dgm:spPr/>
    </dgm:pt>
    <dgm:pt modelId="{2AAA74B6-7B08-45A0-8314-A15ED380388C}" type="pres">
      <dgm:prSet presAssocID="{942987E2-839D-4E26-A7CE-1D39CE6B899C}" presName="parentText" presStyleLbl="alignNode1" presStyleIdx="0" presStyleCnt="3">
        <dgm:presLayoutVars>
          <dgm:chMax val="1"/>
          <dgm:bulletEnabled val="1"/>
        </dgm:presLayoutVars>
      </dgm:prSet>
      <dgm:spPr/>
      <dgm:t>
        <a:bodyPr/>
        <a:lstStyle/>
        <a:p>
          <a:endParaRPr lang="en-US"/>
        </a:p>
      </dgm:t>
    </dgm:pt>
    <dgm:pt modelId="{FA52F70D-BFFB-4661-A232-AEC178E9698B}" type="pres">
      <dgm:prSet presAssocID="{942987E2-839D-4E26-A7CE-1D39CE6B899C}" presName="descendantText" presStyleLbl="alignAcc1" presStyleIdx="0" presStyleCnt="3">
        <dgm:presLayoutVars>
          <dgm:bulletEnabled val="1"/>
        </dgm:presLayoutVars>
      </dgm:prSet>
      <dgm:spPr/>
      <dgm:t>
        <a:bodyPr/>
        <a:lstStyle/>
        <a:p>
          <a:endParaRPr lang="en-US"/>
        </a:p>
      </dgm:t>
    </dgm:pt>
    <dgm:pt modelId="{9B415758-F15A-4AD8-B300-99D86E9AC730}" type="pres">
      <dgm:prSet presAssocID="{67947621-D98A-4912-B791-875D1BD34A1B}" presName="sp" presStyleCnt="0"/>
      <dgm:spPr/>
    </dgm:pt>
    <dgm:pt modelId="{96571811-DBD3-4AF8-894E-5D43F84C03E9}" type="pres">
      <dgm:prSet presAssocID="{B497C6AA-D49D-4188-9EC1-4519453D707B}" presName="composite" presStyleCnt="0"/>
      <dgm:spPr/>
    </dgm:pt>
    <dgm:pt modelId="{75337CAB-8502-465A-B2DF-FC59720BBFAA}" type="pres">
      <dgm:prSet presAssocID="{B497C6AA-D49D-4188-9EC1-4519453D707B}" presName="parentText" presStyleLbl="alignNode1" presStyleIdx="1" presStyleCnt="3">
        <dgm:presLayoutVars>
          <dgm:chMax val="1"/>
          <dgm:bulletEnabled val="1"/>
        </dgm:presLayoutVars>
      </dgm:prSet>
      <dgm:spPr/>
      <dgm:t>
        <a:bodyPr/>
        <a:lstStyle/>
        <a:p>
          <a:endParaRPr lang="en-US"/>
        </a:p>
      </dgm:t>
    </dgm:pt>
    <dgm:pt modelId="{E3C483BF-CB9A-4A6F-9E7F-1CBA9EA913B9}" type="pres">
      <dgm:prSet presAssocID="{B497C6AA-D49D-4188-9EC1-4519453D707B}" presName="descendantText" presStyleLbl="alignAcc1" presStyleIdx="1" presStyleCnt="3">
        <dgm:presLayoutVars>
          <dgm:bulletEnabled val="1"/>
        </dgm:presLayoutVars>
      </dgm:prSet>
      <dgm:spPr/>
      <dgm:t>
        <a:bodyPr/>
        <a:lstStyle/>
        <a:p>
          <a:endParaRPr lang="en-US"/>
        </a:p>
      </dgm:t>
    </dgm:pt>
    <dgm:pt modelId="{C390FF84-4493-45ED-83A3-E0EA9C91A2A6}" type="pres">
      <dgm:prSet presAssocID="{F44518A5-E072-4C1F-8F18-AE43ECC260F1}" presName="sp" presStyleCnt="0"/>
      <dgm:spPr/>
    </dgm:pt>
    <dgm:pt modelId="{FE884A4D-2E59-4CB5-945C-20E274923F14}" type="pres">
      <dgm:prSet presAssocID="{F67D17C1-B222-48F9-9C6C-46DDF1C3BDD2}" presName="composite" presStyleCnt="0"/>
      <dgm:spPr/>
    </dgm:pt>
    <dgm:pt modelId="{7CD33D62-FB9B-48BF-B601-3AFF2945BED5}" type="pres">
      <dgm:prSet presAssocID="{F67D17C1-B222-48F9-9C6C-46DDF1C3BDD2}" presName="parentText" presStyleLbl="alignNode1" presStyleIdx="2" presStyleCnt="3">
        <dgm:presLayoutVars>
          <dgm:chMax val="1"/>
          <dgm:bulletEnabled val="1"/>
        </dgm:presLayoutVars>
      </dgm:prSet>
      <dgm:spPr/>
      <dgm:t>
        <a:bodyPr/>
        <a:lstStyle/>
        <a:p>
          <a:endParaRPr lang="en-US"/>
        </a:p>
      </dgm:t>
    </dgm:pt>
    <dgm:pt modelId="{D1FED02F-00EE-4261-996A-3F7AFAECE404}" type="pres">
      <dgm:prSet presAssocID="{F67D17C1-B222-48F9-9C6C-46DDF1C3BDD2}" presName="descendantText" presStyleLbl="alignAcc1" presStyleIdx="2" presStyleCnt="3" custScaleY="192667">
        <dgm:presLayoutVars>
          <dgm:bulletEnabled val="1"/>
        </dgm:presLayoutVars>
      </dgm:prSet>
      <dgm:spPr/>
      <dgm:t>
        <a:bodyPr/>
        <a:lstStyle/>
        <a:p>
          <a:endParaRPr lang="en-US"/>
        </a:p>
      </dgm:t>
    </dgm:pt>
  </dgm:ptLst>
  <dgm:cxnLst>
    <dgm:cxn modelId="{29F00A0C-F5B4-421B-BAC7-7B5204C01A17}" type="presOf" srcId="{9D925C79-1AD9-45FA-984E-F657C6B9CD27}" destId="{E3C483BF-CB9A-4A6F-9E7F-1CBA9EA913B9}" srcOrd="0" destOrd="1" presId="urn:microsoft.com/office/officeart/2005/8/layout/chevron2"/>
    <dgm:cxn modelId="{9E3FF087-BBB9-4109-8101-02114CF9B52A}" type="presOf" srcId="{008DB4FF-ED3E-4B76-BC4F-2DC7D18C644E}" destId="{FA52F70D-BFFB-4661-A232-AEC178E9698B}" srcOrd="0" destOrd="0" presId="urn:microsoft.com/office/officeart/2005/8/layout/chevron2"/>
    <dgm:cxn modelId="{0FF962D1-DB86-4244-90B0-788E973487D8}" type="presOf" srcId="{171C3207-ABB3-4793-9BEE-3C3D0FA9FC39}" destId="{E3C483BF-CB9A-4A6F-9E7F-1CBA9EA913B9}" srcOrd="0" destOrd="0" presId="urn:microsoft.com/office/officeart/2005/8/layout/chevron2"/>
    <dgm:cxn modelId="{B20B70BD-5E77-4484-809B-69078888AB07}" srcId="{248C69E2-C0D6-4087-A81E-BAF56535B45B}" destId="{942987E2-839D-4E26-A7CE-1D39CE6B899C}" srcOrd="0" destOrd="0" parTransId="{2D62DE38-A7F4-4B16-A295-D09D94ED3FAC}" sibTransId="{67947621-D98A-4912-B791-875D1BD34A1B}"/>
    <dgm:cxn modelId="{CBAFCD82-B566-4FEA-8881-4F307D9F5907}" srcId="{B497C6AA-D49D-4188-9EC1-4519453D707B}" destId="{9D925C79-1AD9-45FA-984E-F657C6B9CD27}" srcOrd="1" destOrd="0" parTransId="{5EEEC8F2-06AE-4B6B-9D46-B13FDEE08D55}" sibTransId="{E4E4C15C-7795-42CF-A9BB-38117A3B4403}"/>
    <dgm:cxn modelId="{42035ED8-6F11-4E69-902D-5096EDBD26B0}" srcId="{B497C6AA-D49D-4188-9EC1-4519453D707B}" destId="{171C3207-ABB3-4793-9BEE-3C3D0FA9FC39}" srcOrd="0" destOrd="0" parTransId="{F1C8F967-D740-419E-9015-B34748A7B00B}" sibTransId="{63793E3E-ED78-4E76-BF65-05005566F122}"/>
    <dgm:cxn modelId="{D88B352C-B6E9-487E-BACF-BB0788E80413}" type="presOf" srcId="{B497C6AA-D49D-4188-9EC1-4519453D707B}" destId="{75337CAB-8502-465A-B2DF-FC59720BBFAA}" srcOrd="0" destOrd="0" presId="urn:microsoft.com/office/officeart/2005/8/layout/chevron2"/>
    <dgm:cxn modelId="{3FE9ECC9-A301-46D4-9F4E-3F37B2C15A25}" type="presOf" srcId="{942987E2-839D-4E26-A7CE-1D39CE6B899C}" destId="{2AAA74B6-7B08-45A0-8314-A15ED380388C}" srcOrd="0" destOrd="0" presId="urn:microsoft.com/office/officeart/2005/8/layout/chevron2"/>
    <dgm:cxn modelId="{DA46CFD5-0B61-4715-95F1-C49565386E8C}" srcId="{248C69E2-C0D6-4087-A81E-BAF56535B45B}" destId="{B497C6AA-D49D-4188-9EC1-4519453D707B}" srcOrd="1" destOrd="0" parTransId="{664AD1F3-6EDA-4A77-9B72-F0FF0BD8B5AD}" sibTransId="{F44518A5-E072-4C1F-8F18-AE43ECC260F1}"/>
    <dgm:cxn modelId="{7A3E0DB9-F3AD-4706-98ED-89D6AA10F964}" type="presOf" srcId="{87959F9F-80D8-488D-8D92-2755EACF1F8C}" destId="{FA52F70D-BFFB-4661-A232-AEC178E9698B}" srcOrd="0" destOrd="1" presId="urn:microsoft.com/office/officeart/2005/8/layout/chevron2"/>
    <dgm:cxn modelId="{FD22893C-A445-4A83-B977-6FA0F90BC8AB}" srcId="{942987E2-839D-4E26-A7CE-1D39CE6B899C}" destId="{87959F9F-80D8-488D-8D92-2755EACF1F8C}" srcOrd="1" destOrd="0" parTransId="{6B20846A-36E7-48AE-A4CB-89BFE21BEE17}" sibTransId="{0AA01718-E5ED-47A5-837B-3A35E9F4187B}"/>
    <dgm:cxn modelId="{A8838718-B04D-45CD-82FA-B78928DE0908}" srcId="{F67D17C1-B222-48F9-9C6C-46DDF1C3BDD2}" destId="{5F3E63F5-A996-4926-BFFC-4A568B294FFF}" srcOrd="0" destOrd="0" parTransId="{C59F7759-EA1E-491C-BE26-85215E0CD3E7}" sibTransId="{1CEC187F-5BA2-4C8E-9E41-C42C0FAFB8AD}"/>
    <dgm:cxn modelId="{53A8568E-2F1A-4391-BBD2-73D693723C47}" type="presOf" srcId="{8D95175E-254C-42D7-A1B1-B007A5CE4E65}" destId="{D1FED02F-00EE-4261-996A-3F7AFAECE404}" srcOrd="0" destOrd="1" presId="urn:microsoft.com/office/officeart/2005/8/layout/chevron2"/>
    <dgm:cxn modelId="{FD331AAD-22F6-435B-933F-43AB8DBBBC24}" srcId="{F67D17C1-B222-48F9-9C6C-46DDF1C3BDD2}" destId="{8D95175E-254C-42D7-A1B1-B007A5CE4E65}" srcOrd="1" destOrd="0" parTransId="{060FD69A-A10D-4B97-9A18-5457188A8C72}" sibTransId="{2AF69F3B-50F4-4196-9E32-6105DC8BBDE3}"/>
    <dgm:cxn modelId="{CD8DBC7A-5DA4-4063-B9E1-F738EC4995A2}" srcId="{942987E2-839D-4E26-A7CE-1D39CE6B899C}" destId="{008DB4FF-ED3E-4B76-BC4F-2DC7D18C644E}" srcOrd="0" destOrd="0" parTransId="{0246764A-67B7-46E4-A06C-30FF08A607CE}" sibTransId="{60DA5FA2-F4D3-4F6F-BD75-8FEBB5E4CBDF}"/>
    <dgm:cxn modelId="{5ED58A52-6307-4A62-8797-45236C8DC65B}" type="presOf" srcId="{248C69E2-C0D6-4087-A81E-BAF56535B45B}" destId="{4D82061C-FAA9-4B6B-9463-C407CFD7BFE6}" srcOrd="0" destOrd="0" presId="urn:microsoft.com/office/officeart/2005/8/layout/chevron2"/>
    <dgm:cxn modelId="{DC532F05-69AF-49A2-BCDF-D7340C6D40DB}" type="presOf" srcId="{F67D17C1-B222-48F9-9C6C-46DDF1C3BDD2}" destId="{7CD33D62-FB9B-48BF-B601-3AFF2945BED5}" srcOrd="0" destOrd="0" presId="urn:microsoft.com/office/officeart/2005/8/layout/chevron2"/>
    <dgm:cxn modelId="{546AD943-37D4-4AC3-93D8-6CA1952CE778}" type="presOf" srcId="{5F3E63F5-A996-4926-BFFC-4A568B294FFF}" destId="{D1FED02F-00EE-4261-996A-3F7AFAECE404}" srcOrd="0" destOrd="0" presId="urn:microsoft.com/office/officeart/2005/8/layout/chevron2"/>
    <dgm:cxn modelId="{9AAD6C15-21EB-4096-9EF6-3E6AFC2ED861}" srcId="{248C69E2-C0D6-4087-A81E-BAF56535B45B}" destId="{F67D17C1-B222-48F9-9C6C-46DDF1C3BDD2}" srcOrd="2" destOrd="0" parTransId="{1EF9C8F3-6941-439C-B161-BE56946A635F}" sibTransId="{65F16716-50EE-4FE9-837A-36AC652AC3B4}"/>
    <dgm:cxn modelId="{0486A12A-51EB-4F91-BE78-8215E25FCD85}" type="presParOf" srcId="{4D82061C-FAA9-4B6B-9463-C407CFD7BFE6}" destId="{72018B9B-4930-4855-965B-2CC7BCD4FB3B}" srcOrd="0" destOrd="0" presId="urn:microsoft.com/office/officeart/2005/8/layout/chevron2"/>
    <dgm:cxn modelId="{F075EAC9-B3E0-4EE9-9BA6-BFE8E2A0C219}" type="presParOf" srcId="{72018B9B-4930-4855-965B-2CC7BCD4FB3B}" destId="{2AAA74B6-7B08-45A0-8314-A15ED380388C}" srcOrd="0" destOrd="0" presId="urn:microsoft.com/office/officeart/2005/8/layout/chevron2"/>
    <dgm:cxn modelId="{696CCAA5-3CC0-4945-92CB-E819EDA11AD3}" type="presParOf" srcId="{72018B9B-4930-4855-965B-2CC7BCD4FB3B}" destId="{FA52F70D-BFFB-4661-A232-AEC178E9698B}" srcOrd="1" destOrd="0" presId="urn:microsoft.com/office/officeart/2005/8/layout/chevron2"/>
    <dgm:cxn modelId="{57B344AD-E7F7-4449-8F2F-FC536DD0DE33}" type="presParOf" srcId="{4D82061C-FAA9-4B6B-9463-C407CFD7BFE6}" destId="{9B415758-F15A-4AD8-B300-99D86E9AC730}" srcOrd="1" destOrd="0" presId="urn:microsoft.com/office/officeart/2005/8/layout/chevron2"/>
    <dgm:cxn modelId="{ACCA840E-13F1-46A7-98C2-333D16E7A2DC}" type="presParOf" srcId="{4D82061C-FAA9-4B6B-9463-C407CFD7BFE6}" destId="{96571811-DBD3-4AF8-894E-5D43F84C03E9}" srcOrd="2" destOrd="0" presId="urn:microsoft.com/office/officeart/2005/8/layout/chevron2"/>
    <dgm:cxn modelId="{5EAEC0F7-2472-4989-8ED9-92C496C4DA5B}" type="presParOf" srcId="{96571811-DBD3-4AF8-894E-5D43F84C03E9}" destId="{75337CAB-8502-465A-B2DF-FC59720BBFAA}" srcOrd="0" destOrd="0" presId="urn:microsoft.com/office/officeart/2005/8/layout/chevron2"/>
    <dgm:cxn modelId="{A8065D2A-20BA-4889-B02B-8CD697504B83}" type="presParOf" srcId="{96571811-DBD3-4AF8-894E-5D43F84C03E9}" destId="{E3C483BF-CB9A-4A6F-9E7F-1CBA9EA913B9}" srcOrd="1" destOrd="0" presId="urn:microsoft.com/office/officeart/2005/8/layout/chevron2"/>
    <dgm:cxn modelId="{D923CA59-3473-44E2-B565-DD219096DB19}" type="presParOf" srcId="{4D82061C-FAA9-4B6B-9463-C407CFD7BFE6}" destId="{C390FF84-4493-45ED-83A3-E0EA9C91A2A6}" srcOrd="3" destOrd="0" presId="urn:microsoft.com/office/officeart/2005/8/layout/chevron2"/>
    <dgm:cxn modelId="{84D6BB8C-5367-4A13-B932-8F1D2A458D3F}" type="presParOf" srcId="{4D82061C-FAA9-4B6B-9463-C407CFD7BFE6}" destId="{FE884A4D-2E59-4CB5-945C-20E274923F14}" srcOrd="4" destOrd="0" presId="urn:microsoft.com/office/officeart/2005/8/layout/chevron2"/>
    <dgm:cxn modelId="{51CA25D8-CE3E-4D18-90A8-D8C159C8B94B}" type="presParOf" srcId="{FE884A4D-2E59-4CB5-945C-20E274923F14}" destId="{7CD33D62-FB9B-48BF-B601-3AFF2945BED5}" srcOrd="0" destOrd="0" presId="urn:microsoft.com/office/officeart/2005/8/layout/chevron2"/>
    <dgm:cxn modelId="{43E6E91D-FAC0-447E-88D7-1A9A34B92AC8}" type="presParOf" srcId="{FE884A4D-2E59-4CB5-945C-20E274923F14}" destId="{D1FED02F-00EE-4261-996A-3F7AFAECE404}"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71BA5-7683-4223-8943-6E627F1052B7}">
      <dsp:nvSpPr>
        <dsp:cNvPr id="0" name=""/>
        <dsp:cNvSpPr/>
      </dsp:nvSpPr>
      <dsp:spPr>
        <a:xfrm>
          <a:off x="209582" y="286"/>
          <a:ext cx="4026528" cy="1241137"/>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smtClean="0"/>
            <a:t>Anterior horn cell</a:t>
          </a:r>
          <a:endParaRPr lang="en-US" sz="2400" kern="1200" dirty="0"/>
        </a:p>
      </dsp:txBody>
      <dsp:txXfrm>
        <a:off x="830151" y="286"/>
        <a:ext cx="2785391" cy="1241137"/>
      </dsp:txXfrm>
    </dsp:sp>
    <dsp:sp modelId="{3A50888D-17D4-4D9A-84A6-FB192DAF4ECD}">
      <dsp:nvSpPr>
        <dsp:cNvPr id="0" name=""/>
        <dsp:cNvSpPr/>
      </dsp:nvSpPr>
      <dsp:spPr>
        <a:xfrm>
          <a:off x="3832741" y="105783"/>
          <a:ext cx="4320578" cy="1030143"/>
        </a:xfrm>
        <a:prstGeom prst="chevron">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smtClean="0"/>
            <a:t>ALS</a:t>
          </a:r>
          <a:endParaRPr lang="en-US" sz="2400" kern="1200" dirty="0"/>
        </a:p>
      </dsp:txBody>
      <dsp:txXfrm>
        <a:off x="4347813" y="105783"/>
        <a:ext cx="3290435" cy="1030143"/>
      </dsp:txXfrm>
    </dsp:sp>
    <dsp:sp modelId="{3E4ED57A-0E1B-4A79-B688-C8D11217AC4B}">
      <dsp:nvSpPr>
        <dsp:cNvPr id="0" name=""/>
        <dsp:cNvSpPr/>
      </dsp:nvSpPr>
      <dsp:spPr>
        <a:xfrm>
          <a:off x="209582" y="1415183"/>
          <a:ext cx="4026559" cy="1241137"/>
        </a:xfrm>
        <a:prstGeom prst="chevron">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smtClean="0"/>
            <a:t>Peripheral nerves</a:t>
          </a:r>
        </a:p>
      </dsp:txBody>
      <dsp:txXfrm>
        <a:off x="830151" y="1415183"/>
        <a:ext cx="2785422" cy="1241137"/>
      </dsp:txXfrm>
    </dsp:sp>
    <dsp:sp modelId="{45C20323-DFEF-47E7-9838-A31C69DA41EB}">
      <dsp:nvSpPr>
        <dsp:cNvPr id="0" name=""/>
        <dsp:cNvSpPr/>
      </dsp:nvSpPr>
      <dsp:spPr>
        <a:xfrm>
          <a:off x="3832772" y="1520679"/>
          <a:ext cx="4403144" cy="1030143"/>
        </a:xfrm>
        <a:prstGeom prst="chevron">
          <a:avLst/>
        </a:prstGeom>
        <a:solidFill>
          <a:schemeClr val="accent3">
            <a:tint val="40000"/>
            <a:alpha val="90000"/>
            <a:hueOff val="3572283"/>
            <a:satOff val="-4598"/>
            <a:lumOff val="-35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smtClean="0"/>
            <a:t>poliomyelitis</a:t>
          </a:r>
          <a:endParaRPr lang="en-US" sz="2400" kern="1200" dirty="0"/>
        </a:p>
      </dsp:txBody>
      <dsp:txXfrm>
        <a:off x="4347844" y="1520679"/>
        <a:ext cx="3373001" cy="1030143"/>
      </dsp:txXfrm>
    </dsp:sp>
    <dsp:sp modelId="{464DDE07-F824-459B-99B8-947DFFC61F1A}">
      <dsp:nvSpPr>
        <dsp:cNvPr id="0" name=""/>
        <dsp:cNvSpPr/>
      </dsp:nvSpPr>
      <dsp:spPr>
        <a:xfrm>
          <a:off x="209582" y="2830079"/>
          <a:ext cx="4046138" cy="1241137"/>
        </a:xfrm>
        <a:prstGeom prst="chevron">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smtClean="0"/>
            <a:t>Neuromuscular junction</a:t>
          </a:r>
        </a:p>
      </dsp:txBody>
      <dsp:txXfrm>
        <a:off x="830151" y="2830079"/>
        <a:ext cx="2805001" cy="1241137"/>
      </dsp:txXfrm>
    </dsp:sp>
    <dsp:sp modelId="{CACBFFE0-1A9B-4FC0-A657-1B4AC8B45CEF}">
      <dsp:nvSpPr>
        <dsp:cNvPr id="0" name=""/>
        <dsp:cNvSpPr/>
      </dsp:nvSpPr>
      <dsp:spPr>
        <a:xfrm>
          <a:off x="3852351" y="2935576"/>
          <a:ext cx="4485710" cy="1030143"/>
        </a:xfrm>
        <a:prstGeom prst="chevron">
          <a:avLst/>
        </a:prstGeom>
        <a:solidFill>
          <a:schemeClr val="accent3">
            <a:tint val="40000"/>
            <a:alpha val="90000"/>
            <a:hueOff val="7144567"/>
            <a:satOff val="-9195"/>
            <a:lumOff val="-7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smtClean="0"/>
            <a:t>Myathenia gravis</a:t>
          </a:r>
          <a:endParaRPr lang="en-US" sz="2400" kern="1200" dirty="0"/>
        </a:p>
      </dsp:txBody>
      <dsp:txXfrm>
        <a:off x="4367423" y="2935576"/>
        <a:ext cx="3455567" cy="1030143"/>
      </dsp:txXfrm>
    </dsp:sp>
    <dsp:sp modelId="{38D626C2-14A7-486A-AA06-84C870C4C67D}">
      <dsp:nvSpPr>
        <dsp:cNvPr id="0" name=""/>
        <dsp:cNvSpPr/>
      </dsp:nvSpPr>
      <dsp:spPr>
        <a:xfrm>
          <a:off x="209582" y="4244976"/>
          <a:ext cx="4026528" cy="1241137"/>
        </a:xfrm>
        <a:prstGeom prst="chevron">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smtClean="0"/>
            <a:t>Muscle</a:t>
          </a:r>
        </a:p>
      </dsp:txBody>
      <dsp:txXfrm>
        <a:off x="830151" y="4244976"/>
        <a:ext cx="2785391" cy="1241137"/>
      </dsp:txXfrm>
    </dsp:sp>
    <dsp:sp modelId="{DD96B061-5D91-4913-A229-CA43305CEBFA}">
      <dsp:nvSpPr>
        <dsp:cNvPr id="0" name=""/>
        <dsp:cNvSpPr/>
      </dsp:nvSpPr>
      <dsp:spPr>
        <a:xfrm>
          <a:off x="3832741" y="4350472"/>
          <a:ext cx="4568276" cy="1030143"/>
        </a:xfrm>
        <a:prstGeom prst="chevron">
          <a:avLst/>
        </a:prstGeom>
        <a:solidFill>
          <a:schemeClr val="accent3">
            <a:tint val="40000"/>
            <a:alpha val="90000"/>
            <a:hueOff val="10716850"/>
            <a:satOff val="-13793"/>
            <a:lumOff val="-107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smtClean="0"/>
            <a:t>Myotonic dystrophy , Duchenne myopathy, limb girdle muscular dystrophy</a:t>
          </a:r>
          <a:r>
            <a:rPr lang="en-US" sz="2400" kern="1200" smtClean="0"/>
            <a:t> </a:t>
          </a:r>
          <a:endParaRPr lang="en-US" sz="2400" kern="1200" dirty="0"/>
        </a:p>
      </dsp:txBody>
      <dsp:txXfrm>
        <a:off x="4347813" y="4350472"/>
        <a:ext cx="3538133" cy="1030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C187-F8E7-4B84-95AD-F6701B10AFB0}">
      <dsp:nvSpPr>
        <dsp:cNvPr id="0" name=""/>
        <dsp:cNvSpPr/>
      </dsp:nvSpPr>
      <dsp:spPr>
        <a:xfrm>
          <a:off x="3455186" y="754350"/>
          <a:ext cx="2826915" cy="188555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48920" rIns="248920" bIns="248920" numCol="1" spcCol="1270" anchor="ctr" anchorCtr="0">
          <a:noAutofit/>
        </a:bodyPr>
        <a:lstStyle/>
        <a:p>
          <a:pPr lvl="0" algn="l" defTabSz="1555750">
            <a:lnSpc>
              <a:spcPct val="90000"/>
            </a:lnSpc>
            <a:spcBef>
              <a:spcPct val="0"/>
            </a:spcBef>
            <a:spcAft>
              <a:spcPct val="35000"/>
            </a:spcAft>
          </a:pPr>
          <a:r>
            <a:rPr lang="en-US" sz="3500" kern="1200" dirty="0" err="1" smtClean="0"/>
            <a:t>orthopnea</a:t>
          </a:r>
          <a:endParaRPr lang="en-US" sz="3500" kern="1200" dirty="0"/>
        </a:p>
      </dsp:txBody>
      <dsp:txXfrm>
        <a:off x="3907492" y="754350"/>
        <a:ext cx="2374609" cy="1885552"/>
      </dsp:txXfrm>
    </dsp:sp>
    <dsp:sp modelId="{C33FBCDF-8A24-426A-9479-D1189ECE0925}">
      <dsp:nvSpPr>
        <dsp:cNvPr id="0" name=""/>
        <dsp:cNvSpPr/>
      </dsp:nvSpPr>
      <dsp:spPr>
        <a:xfrm>
          <a:off x="3455186" y="2639903"/>
          <a:ext cx="2826915" cy="1885552"/>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248920" rIns="248920" bIns="248920" numCol="1" spcCol="1270" anchor="ctr" anchorCtr="0">
          <a:noAutofit/>
        </a:bodyPr>
        <a:lstStyle/>
        <a:p>
          <a:pPr lvl="0" algn="l" defTabSz="1555750">
            <a:lnSpc>
              <a:spcPct val="90000"/>
            </a:lnSpc>
            <a:spcBef>
              <a:spcPct val="0"/>
            </a:spcBef>
            <a:spcAft>
              <a:spcPct val="35000"/>
            </a:spcAft>
          </a:pPr>
          <a:r>
            <a:rPr lang="en-US" sz="3500" kern="1200" dirty="0" smtClean="0"/>
            <a:t>Excessive day time </a:t>
          </a:r>
          <a:r>
            <a:rPr lang="en-US" sz="3500" kern="1200" dirty="0" err="1" smtClean="0"/>
            <a:t>sleepness</a:t>
          </a:r>
          <a:endParaRPr lang="en-US" sz="3500" kern="1200" dirty="0"/>
        </a:p>
      </dsp:txBody>
      <dsp:txXfrm>
        <a:off x="3907492" y="2639903"/>
        <a:ext cx="2374609" cy="1885552"/>
      </dsp:txXfrm>
    </dsp:sp>
    <dsp:sp modelId="{D458DB5C-C9A2-4FF3-9B7F-5B6D5EDCA33D}">
      <dsp:nvSpPr>
        <dsp:cNvPr id="0" name=""/>
        <dsp:cNvSpPr/>
      </dsp:nvSpPr>
      <dsp:spPr>
        <a:xfrm>
          <a:off x="914388" y="0"/>
          <a:ext cx="3188798" cy="188461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US" sz="6500" kern="1200" dirty="0" smtClean="0"/>
            <a:t>NOD</a:t>
          </a:r>
          <a:endParaRPr lang="en-US" sz="6500" kern="1200" dirty="0"/>
        </a:p>
      </dsp:txBody>
      <dsp:txXfrm>
        <a:off x="1381377" y="275995"/>
        <a:ext cx="2254820" cy="1332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9D5F6-CE2D-46A2-924B-E4969DA9557D}">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Sleep hypoventilation syndrome </a:t>
          </a:r>
        </a:p>
      </dsp:txBody>
      <dsp:txXfrm>
        <a:off x="0" y="591343"/>
        <a:ext cx="2571749" cy="1543050"/>
      </dsp:txXfrm>
    </dsp:sp>
    <dsp:sp modelId="{DA928521-17DC-4531-A0AE-AD65F600B74A}">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Central sleep apnea</a:t>
          </a:r>
          <a:endParaRPr lang="en-US" sz="2900" kern="1200" dirty="0" smtClean="0"/>
        </a:p>
      </dsp:txBody>
      <dsp:txXfrm>
        <a:off x="2828925" y="591343"/>
        <a:ext cx="2571749" cy="1543050"/>
      </dsp:txXfrm>
    </dsp:sp>
    <dsp:sp modelId="{8839B15B-B192-4EEE-8C60-8B64503C099B}">
      <dsp:nvSpPr>
        <dsp:cNvPr id="0" name=""/>
        <dsp:cNvSpPr/>
      </dsp:nvSpPr>
      <dsp:spPr>
        <a:xfrm>
          <a:off x="5657849"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Obstructive sleep apnea</a:t>
          </a:r>
          <a:endParaRPr lang="en-US" sz="2900" kern="1200" dirty="0" smtClean="0"/>
        </a:p>
      </dsp:txBody>
      <dsp:txXfrm>
        <a:off x="5657849" y="591343"/>
        <a:ext cx="2571749" cy="1543050"/>
      </dsp:txXfrm>
    </dsp:sp>
    <dsp:sp modelId="{E3B1DC4A-96B6-4637-8022-9AA2AD264898}">
      <dsp:nvSpPr>
        <dsp:cNvPr id="0" name=""/>
        <dsp:cNvSpPr/>
      </dsp:nvSpPr>
      <dsp:spPr>
        <a:xfrm>
          <a:off x="1414462" y="23915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Chyne stoke breathing</a:t>
          </a:r>
          <a:endParaRPr lang="en-US" sz="2900" kern="1200" dirty="0" smtClean="0"/>
        </a:p>
      </dsp:txBody>
      <dsp:txXfrm>
        <a:off x="1414462" y="2391569"/>
        <a:ext cx="2571749" cy="1543050"/>
      </dsp:txXfrm>
    </dsp:sp>
    <dsp:sp modelId="{E82024E8-F4FA-4ABE-AF1D-46D3D8221930}">
      <dsp:nvSpPr>
        <dsp:cNvPr id="0" name=""/>
        <dsp:cNvSpPr/>
      </dsp:nvSpPr>
      <dsp:spPr>
        <a:xfrm>
          <a:off x="4243387" y="23915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smtClean="0"/>
            <a:t>Nocturnal desaturation </a:t>
          </a:r>
          <a:endParaRPr lang="en-US" sz="2900" kern="1200" dirty="0" smtClean="0"/>
        </a:p>
      </dsp:txBody>
      <dsp:txXfrm>
        <a:off x="4243387"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44EE8-6DA4-40A9-A0ED-D3584DE33FEB}">
      <dsp:nvSpPr>
        <dsp:cNvPr id="0" name=""/>
        <dsp:cNvSpPr/>
      </dsp:nvSpPr>
      <dsp:spPr>
        <a:xfrm rot="5400000">
          <a:off x="-360310" y="363373"/>
          <a:ext cx="2402069" cy="1681448"/>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 </a:t>
          </a:r>
          <a:endParaRPr lang="en-US" sz="2200" kern="1200" dirty="0"/>
        </a:p>
      </dsp:txBody>
      <dsp:txXfrm rot="-5400000">
        <a:off x="1" y="843786"/>
        <a:ext cx="1681448" cy="720621"/>
      </dsp:txXfrm>
    </dsp:sp>
    <dsp:sp modelId="{FABE08A9-54C4-464F-940D-FB50F23E286C}">
      <dsp:nvSpPr>
        <dsp:cNvPr id="0" name=""/>
        <dsp:cNvSpPr/>
      </dsp:nvSpPr>
      <dsp:spPr>
        <a:xfrm rot="5400000">
          <a:off x="4174851" y="-2490340"/>
          <a:ext cx="1561345" cy="654815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There is an increase in the arterial PaCO2 (or surrogate) to a value &gt; 55 mm Hg for ≥ 10 m</a:t>
          </a:r>
          <a:r>
            <a:rPr lang="en-US" sz="2000" b="1" kern="1200" dirty="0" smtClean="0"/>
            <a:t>inutes.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1681449" y="79281"/>
        <a:ext cx="6471932" cy="1408907"/>
      </dsp:txXfrm>
    </dsp:sp>
    <dsp:sp modelId="{BA59DD6B-0ECE-4004-8EE5-CBEE17C980F5}">
      <dsp:nvSpPr>
        <dsp:cNvPr id="0" name=""/>
        <dsp:cNvSpPr/>
      </dsp:nvSpPr>
      <dsp:spPr>
        <a:xfrm rot="5400000">
          <a:off x="-360310" y="2481140"/>
          <a:ext cx="2402069" cy="1681448"/>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p>
        <a:p>
          <a:pPr lvl="0" algn="ctr" defTabSz="977900">
            <a:lnSpc>
              <a:spcPct val="90000"/>
            </a:lnSpc>
            <a:spcBef>
              <a:spcPct val="0"/>
            </a:spcBef>
            <a:spcAft>
              <a:spcPct val="35000"/>
            </a:spcAft>
          </a:pPr>
          <a:endParaRPr lang="en-US" sz="2200" kern="1200" dirty="0"/>
        </a:p>
      </dsp:txBody>
      <dsp:txXfrm rot="-5400000">
        <a:off x="1" y="2961553"/>
        <a:ext cx="1681448" cy="720621"/>
      </dsp:txXfrm>
    </dsp:sp>
    <dsp:sp modelId="{57CF5A09-CA7B-4D04-A050-C8AD8F55795F}">
      <dsp:nvSpPr>
        <dsp:cNvPr id="0" name=""/>
        <dsp:cNvSpPr/>
      </dsp:nvSpPr>
      <dsp:spPr>
        <a:xfrm rot="5400000">
          <a:off x="4174851" y="-372572"/>
          <a:ext cx="1561345" cy="6548151"/>
        </a:xfrm>
        <a:prstGeom prst="round2Same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 </a:t>
          </a:r>
          <a:r>
            <a:rPr lang="en-US" sz="2400" b="1" kern="1200" dirty="0" smtClean="0"/>
            <a:t>There is ≥ 10 mm Hg increase in PaCO2 (or surrogate) during sleep (in comparison to an awake supine value) to a value exceeding 50 mm Hg for ≥ 10 minutes</a:t>
          </a:r>
          <a:endParaRPr lang="en-US" sz="2400" kern="1200" dirty="0"/>
        </a:p>
      </dsp:txBody>
      <dsp:txXfrm rot="-5400000">
        <a:off x="1681449" y="2197049"/>
        <a:ext cx="6471932" cy="14089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32803-2708-4941-A981-E5DF44AC6FB1}">
      <dsp:nvSpPr>
        <dsp:cNvPr id="0" name=""/>
        <dsp:cNvSpPr/>
      </dsp:nvSpPr>
      <dsp:spPr>
        <a:xfrm rot="5400000">
          <a:off x="-193428" y="195905"/>
          <a:ext cx="1289521" cy="902664"/>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a:t>
          </a:r>
          <a:endParaRPr lang="en-US" sz="2600" kern="1200" dirty="0"/>
        </a:p>
      </dsp:txBody>
      <dsp:txXfrm rot="-5400000">
        <a:off x="1" y="453808"/>
        <a:ext cx="902664" cy="386857"/>
      </dsp:txXfrm>
    </dsp:sp>
    <dsp:sp modelId="{E8A8228B-A257-40E5-9009-DA96282CACEC}">
      <dsp:nvSpPr>
        <dsp:cNvPr id="0" name=""/>
        <dsp:cNvSpPr/>
      </dsp:nvSpPr>
      <dsp:spPr>
        <a:xfrm rot="5400000">
          <a:off x="4223238" y="-3318095"/>
          <a:ext cx="838188" cy="747933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high body mass index (BMI) </a:t>
          </a:r>
          <a:endParaRPr lang="en-US" sz="2700" kern="1200" dirty="0"/>
        </a:p>
      </dsp:txBody>
      <dsp:txXfrm rot="-5400000">
        <a:off x="902665" y="43395"/>
        <a:ext cx="7438418" cy="756354"/>
      </dsp:txXfrm>
    </dsp:sp>
    <dsp:sp modelId="{361E3229-3377-474C-ADE4-66E97CB706FC}">
      <dsp:nvSpPr>
        <dsp:cNvPr id="0" name=""/>
        <dsp:cNvSpPr/>
      </dsp:nvSpPr>
      <dsp:spPr>
        <a:xfrm rot="5400000">
          <a:off x="-193428" y="1339213"/>
          <a:ext cx="1289521" cy="902664"/>
        </a:xfrm>
        <a:prstGeom prst="chevron">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2</a:t>
          </a:r>
          <a:endParaRPr lang="en-US" sz="2600" kern="1200" dirty="0"/>
        </a:p>
      </dsp:txBody>
      <dsp:txXfrm rot="-5400000">
        <a:off x="1" y="1597116"/>
        <a:ext cx="902664" cy="386857"/>
      </dsp:txXfrm>
    </dsp:sp>
    <dsp:sp modelId="{12C0C7EC-ADF1-45CE-BC76-EE8D5A135085}">
      <dsp:nvSpPr>
        <dsp:cNvPr id="0" name=""/>
        <dsp:cNvSpPr/>
      </dsp:nvSpPr>
      <dsp:spPr>
        <a:xfrm rot="5400000">
          <a:off x="4223238" y="-2174787"/>
          <a:ext cx="838188" cy="747933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snore</a:t>
          </a:r>
          <a:endParaRPr lang="en-US" sz="2700" kern="1200" dirty="0"/>
        </a:p>
      </dsp:txBody>
      <dsp:txXfrm rot="-5400000">
        <a:off x="902665" y="1186703"/>
        <a:ext cx="7438418" cy="756354"/>
      </dsp:txXfrm>
    </dsp:sp>
    <dsp:sp modelId="{0375F8B0-48F2-4F4A-A07A-3CBF21FE025F}">
      <dsp:nvSpPr>
        <dsp:cNvPr id="0" name=""/>
        <dsp:cNvSpPr/>
      </dsp:nvSpPr>
      <dsp:spPr>
        <a:xfrm rot="5400000">
          <a:off x="-193428" y="2482521"/>
          <a:ext cx="1289521" cy="902664"/>
        </a:xfrm>
        <a:prstGeom prst="chevr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3</a:t>
          </a:r>
          <a:endParaRPr lang="en-US" sz="2600" kern="1200" dirty="0"/>
        </a:p>
      </dsp:txBody>
      <dsp:txXfrm rot="-5400000">
        <a:off x="1" y="2740424"/>
        <a:ext cx="902664" cy="386857"/>
      </dsp:txXfrm>
    </dsp:sp>
    <dsp:sp modelId="{B340A2C4-EBFC-4054-87F6-8EC0D9548346}">
      <dsp:nvSpPr>
        <dsp:cNvPr id="0" name=""/>
        <dsp:cNvSpPr/>
      </dsp:nvSpPr>
      <dsp:spPr>
        <a:xfrm rot="5400000">
          <a:off x="4223238" y="-1031479"/>
          <a:ext cx="838188" cy="747933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have anatomical abnormalities such as </a:t>
          </a:r>
          <a:r>
            <a:rPr lang="en-US" sz="2700" kern="1200" dirty="0" err="1" smtClean="0"/>
            <a:t>macroglossia</a:t>
          </a:r>
          <a:r>
            <a:rPr lang="en-US" sz="2700" kern="1200" dirty="0" smtClean="0"/>
            <a:t> (e.g. in DMD)</a:t>
          </a:r>
          <a:endParaRPr lang="en-US" sz="2700" kern="1200" dirty="0"/>
        </a:p>
      </dsp:txBody>
      <dsp:txXfrm rot="-5400000">
        <a:off x="902665" y="2330011"/>
        <a:ext cx="7438418" cy="756354"/>
      </dsp:txXfrm>
    </dsp:sp>
    <dsp:sp modelId="{05C32D4D-9F8B-41A4-AAB5-430E26E8D05D}">
      <dsp:nvSpPr>
        <dsp:cNvPr id="0" name=""/>
        <dsp:cNvSpPr/>
      </dsp:nvSpPr>
      <dsp:spPr>
        <a:xfrm rot="5400000">
          <a:off x="-193428" y="3625829"/>
          <a:ext cx="1289521" cy="90266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4</a:t>
          </a:r>
          <a:endParaRPr lang="en-US" sz="2600" kern="1200" dirty="0"/>
        </a:p>
      </dsp:txBody>
      <dsp:txXfrm rot="-5400000">
        <a:off x="1" y="3883732"/>
        <a:ext cx="902664" cy="386857"/>
      </dsp:txXfrm>
    </dsp:sp>
    <dsp:sp modelId="{096962AE-B7FB-41AF-8C28-DDE708867C55}">
      <dsp:nvSpPr>
        <dsp:cNvPr id="0" name=""/>
        <dsp:cNvSpPr/>
      </dsp:nvSpPr>
      <dsp:spPr>
        <a:xfrm rot="5400000">
          <a:off x="4223238" y="111828"/>
          <a:ext cx="838188" cy="747933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Increased UAR during REM sleep</a:t>
          </a:r>
          <a:endParaRPr lang="en-US" sz="2700" kern="1200" dirty="0"/>
        </a:p>
      </dsp:txBody>
      <dsp:txXfrm rot="-5400000">
        <a:off x="902665" y="3473319"/>
        <a:ext cx="7438418" cy="756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3BA78-100E-4301-AB5C-E045B68AB590}">
      <dsp:nvSpPr>
        <dsp:cNvPr id="0" name=""/>
        <dsp:cNvSpPr/>
      </dsp:nvSpPr>
      <dsp:spPr>
        <a:xfrm>
          <a:off x="0" y="0"/>
          <a:ext cx="7059930" cy="244816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n-US" sz="2600" kern="1200" dirty="0" smtClean="0">
              <a:solidFill>
                <a:schemeClr val="tx1"/>
              </a:solidFill>
            </a:rPr>
            <a:t>classification of events as "central“  </a:t>
          </a:r>
          <a:r>
            <a:rPr lang="en-US" sz="2600" kern="1200" dirty="0" err="1" smtClean="0">
              <a:solidFill>
                <a:schemeClr val="tx1"/>
              </a:solidFill>
            </a:rPr>
            <a:t>or"obstructive</a:t>
          </a:r>
          <a:r>
            <a:rPr lang="en-US" sz="2600" kern="1200" dirty="0" smtClean="0">
              <a:solidFill>
                <a:schemeClr val="tx1"/>
              </a:solidFill>
            </a:rPr>
            <a:t>“ using noninvasive monitoring is particularly difficult in neuromuscular disease</a:t>
          </a:r>
          <a:endParaRPr lang="en-US" sz="2600" kern="1200" dirty="0">
            <a:solidFill>
              <a:schemeClr val="tx1"/>
            </a:solidFill>
          </a:endParaRPr>
        </a:p>
      </dsp:txBody>
      <dsp:txXfrm>
        <a:off x="71704" y="71704"/>
        <a:ext cx="4529562" cy="2304755"/>
      </dsp:txXfrm>
    </dsp:sp>
    <dsp:sp modelId="{D85F4D65-1CE0-45C5-B17A-3B3F0E5DC319}">
      <dsp:nvSpPr>
        <dsp:cNvPr id="0" name=""/>
        <dsp:cNvSpPr/>
      </dsp:nvSpPr>
      <dsp:spPr>
        <a:xfrm>
          <a:off x="1245869" y="2992199"/>
          <a:ext cx="7059930" cy="2448163"/>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solidFill>
                <a:schemeClr val="tx1"/>
              </a:solidFill>
            </a:rPr>
            <a:t>Obstructive </a:t>
          </a:r>
          <a:r>
            <a:rPr lang="en-US" sz="2600" kern="1200" dirty="0" err="1" smtClean="0">
              <a:solidFill>
                <a:schemeClr val="tx1"/>
              </a:solidFill>
            </a:rPr>
            <a:t>apnoea</a:t>
          </a:r>
          <a:r>
            <a:rPr lang="en-US" sz="2600" kern="1200" dirty="0" smtClean="0">
              <a:solidFill>
                <a:schemeClr val="tx1"/>
              </a:solidFill>
            </a:rPr>
            <a:t> may be misclassified as central when respiratory muscles are too weak to move the chest wall against a closed Pharynx.</a:t>
          </a:r>
          <a:endParaRPr lang="en-US" sz="2600" kern="1200" dirty="0">
            <a:solidFill>
              <a:schemeClr val="tx1"/>
            </a:solidFill>
          </a:endParaRPr>
        </a:p>
      </dsp:txBody>
      <dsp:txXfrm>
        <a:off x="1317573" y="3063903"/>
        <a:ext cx="4079345" cy="2304755"/>
      </dsp:txXfrm>
    </dsp:sp>
    <dsp:sp modelId="{64DF5EA1-5939-4299-A877-37E1BD6B84B3}">
      <dsp:nvSpPr>
        <dsp:cNvPr id="0" name=""/>
        <dsp:cNvSpPr/>
      </dsp:nvSpPr>
      <dsp:spPr>
        <a:xfrm>
          <a:off x="5468623" y="1924528"/>
          <a:ext cx="1591306" cy="1591306"/>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826667" y="1924528"/>
        <a:ext cx="875218" cy="1197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CECBF-A9BF-4ED3-BC40-AE84A3A98658}">
      <dsp:nvSpPr>
        <dsp:cNvPr id="0" name=""/>
        <dsp:cNvSpPr/>
      </dsp:nvSpPr>
      <dsp:spPr>
        <a:xfrm>
          <a:off x="0" y="-199650"/>
          <a:ext cx="6995160" cy="2535324"/>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74257" y="-125393"/>
        <a:ext cx="4860879" cy="2386810"/>
      </dsp:txXfrm>
    </dsp:sp>
    <dsp:sp modelId="{744E84BD-6687-4C2C-8618-A1809B60920F}">
      <dsp:nvSpPr>
        <dsp:cNvPr id="0" name=""/>
        <dsp:cNvSpPr/>
      </dsp:nvSpPr>
      <dsp:spPr>
        <a:xfrm>
          <a:off x="1234439" y="2388967"/>
          <a:ext cx="6995160" cy="2336646"/>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1302877" y="2457405"/>
        <a:ext cx="4299999" cy="2199770"/>
      </dsp:txXfrm>
    </dsp:sp>
    <dsp:sp modelId="{73471942-1927-47FB-AE38-80743BCFE4E4}">
      <dsp:nvSpPr>
        <dsp:cNvPr id="0" name=""/>
        <dsp:cNvSpPr/>
      </dsp:nvSpPr>
      <dsp:spPr>
        <a:xfrm>
          <a:off x="5671315" y="1650729"/>
          <a:ext cx="1323844" cy="132384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9180" y="1650729"/>
        <a:ext cx="728114" cy="996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4112D-9935-4E60-8FC2-CAFDC18C2C5A}">
      <dsp:nvSpPr>
        <dsp:cNvPr id="0" name=""/>
        <dsp:cNvSpPr/>
      </dsp:nvSpPr>
      <dsp:spPr>
        <a:xfrm rot="5400000">
          <a:off x="-245395" y="248052"/>
          <a:ext cx="1635968" cy="114517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1</a:t>
          </a:r>
          <a:endParaRPr lang="en-US" sz="3400" kern="1200" dirty="0"/>
        </a:p>
      </dsp:txBody>
      <dsp:txXfrm rot="-5400000">
        <a:off x="1" y="575246"/>
        <a:ext cx="1145177" cy="490791"/>
      </dsp:txXfrm>
    </dsp:sp>
    <dsp:sp modelId="{AFFD8039-9AEF-47CA-8059-92EB9FE9D904}">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1066800">
            <a:lnSpc>
              <a:spcPct val="90000"/>
            </a:lnSpc>
            <a:spcBef>
              <a:spcPct val="0"/>
            </a:spcBef>
            <a:spcAft>
              <a:spcPct val="15000"/>
            </a:spcAft>
            <a:buChar char="••"/>
          </a:pPr>
          <a:r>
            <a:rPr lang="en-US" sz="2400" b="1" kern="1200" dirty="0" smtClean="0"/>
            <a:t>stable or increasing </a:t>
          </a:r>
          <a:r>
            <a:rPr lang="en-US" sz="2400" b="1" kern="1200" dirty="0" err="1" smtClean="0"/>
            <a:t>submental</a:t>
          </a:r>
          <a:r>
            <a:rPr lang="en-US" sz="2400" b="1" kern="1200" dirty="0" smtClean="0"/>
            <a:t> EMG (particularly at the end of the event) </a:t>
          </a:r>
          <a:endParaRPr lang="en-US" sz="2400" b="1" kern="1200" dirty="0"/>
        </a:p>
      </dsp:txBody>
      <dsp:txXfrm rot="-5400000">
        <a:off x="1145178" y="54568"/>
        <a:ext cx="7032512" cy="959559"/>
      </dsp:txXfrm>
    </dsp:sp>
    <dsp:sp modelId="{89DA524C-2735-41E6-B2B0-E9C4C102FA97}">
      <dsp:nvSpPr>
        <dsp:cNvPr id="0" name=""/>
        <dsp:cNvSpPr/>
      </dsp:nvSpPr>
      <dsp:spPr>
        <a:xfrm rot="5400000">
          <a:off x="-245395" y="1690392"/>
          <a:ext cx="1635968" cy="114517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2</a:t>
          </a:r>
          <a:endParaRPr lang="en-US" sz="3400" kern="1200" dirty="0"/>
        </a:p>
      </dsp:txBody>
      <dsp:txXfrm rot="-5400000">
        <a:off x="1" y="2017586"/>
        <a:ext cx="1145177" cy="490791"/>
      </dsp:txXfrm>
    </dsp:sp>
    <dsp:sp modelId="{260927D3-BC5F-44FE-8647-42A8BC29E5B5}">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smtClean="0"/>
            <a:t>phasic</a:t>
          </a:r>
          <a:r>
            <a:rPr lang="en-US" sz="3200" b="1" kern="1200" dirty="0" smtClean="0"/>
            <a:t> diaphragmatic EMG activity</a:t>
          </a:r>
          <a:endParaRPr lang="en-US" sz="3200" b="1" kern="1200" dirty="0"/>
        </a:p>
        <a:p>
          <a:pPr marL="285750" lvl="1" indent="-285750" algn="l" defTabSz="1422400">
            <a:lnSpc>
              <a:spcPct val="90000"/>
            </a:lnSpc>
            <a:spcBef>
              <a:spcPct val="0"/>
            </a:spcBef>
            <a:spcAft>
              <a:spcPct val="15000"/>
            </a:spcAft>
            <a:buChar char="••"/>
          </a:pPr>
          <a:endParaRPr lang="en-US" sz="3200" kern="1200" dirty="0"/>
        </a:p>
      </dsp:txBody>
      <dsp:txXfrm rot="-5400000">
        <a:off x="1145178" y="1496907"/>
        <a:ext cx="7032512" cy="959559"/>
      </dsp:txXfrm>
    </dsp:sp>
    <dsp:sp modelId="{1D24799C-8B35-435E-B1B6-4758E9D99753}">
      <dsp:nvSpPr>
        <dsp:cNvPr id="0" name=""/>
        <dsp:cNvSpPr/>
      </dsp:nvSpPr>
      <dsp:spPr>
        <a:xfrm rot="5400000">
          <a:off x="-245395" y="3132732"/>
          <a:ext cx="1635968" cy="114517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smtClean="0"/>
            <a:t>3</a:t>
          </a:r>
          <a:endParaRPr lang="en-US" sz="3400" kern="1200" dirty="0"/>
        </a:p>
      </dsp:txBody>
      <dsp:txXfrm rot="-5400000">
        <a:off x="1" y="3459926"/>
        <a:ext cx="1145177" cy="490791"/>
      </dsp:txXfrm>
    </dsp:sp>
    <dsp:sp modelId="{4396F8BA-4E17-4A66-8A46-808D0E8FC1B0}">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snoring</a:t>
          </a: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145178" y="2939247"/>
        <a:ext cx="7032512" cy="959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885C8-0045-48F6-846F-D46E576D1D8A}">
      <dsp:nvSpPr>
        <dsp:cNvPr id="0" name=""/>
        <dsp:cNvSpPr/>
      </dsp:nvSpPr>
      <dsp:spPr>
        <a:xfrm>
          <a:off x="0" y="76192"/>
          <a:ext cx="6995160" cy="2036683"/>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59652" y="135844"/>
        <a:ext cx="4890089" cy="1917379"/>
      </dsp:txXfrm>
    </dsp:sp>
    <dsp:sp modelId="{5A716274-A952-4B19-A45C-317F87D6A898}">
      <dsp:nvSpPr>
        <dsp:cNvPr id="0" name=""/>
        <dsp:cNvSpPr/>
      </dsp:nvSpPr>
      <dsp:spPr>
        <a:xfrm>
          <a:off x="0" y="2489279"/>
          <a:ext cx="6995160" cy="203668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247650" rIns="247650" bIns="247650" numCol="1" spcCol="1270" anchor="ctr" anchorCtr="0">
          <a:noAutofit/>
        </a:bodyPr>
        <a:lstStyle/>
        <a:p>
          <a:pPr lvl="0" algn="l" defTabSz="2889250">
            <a:lnSpc>
              <a:spcPct val="90000"/>
            </a:lnSpc>
            <a:spcBef>
              <a:spcPct val="0"/>
            </a:spcBef>
            <a:spcAft>
              <a:spcPct val="35000"/>
            </a:spcAft>
          </a:pPr>
          <a:endParaRPr lang="en-US" sz="6500" kern="1200" dirty="0"/>
        </a:p>
      </dsp:txBody>
      <dsp:txXfrm>
        <a:off x="59652" y="2548931"/>
        <a:ext cx="4317571" cy="1917379"/>
      </dsp:txXfrm>
    </dsp:sp>
    <dsp:sp modelId="{AE4CBDAE-5DD7-46AC-8D32-55BC1867BD00}">
      <dsp:nvSpPr>
        <dsp:cNvPr id="0" name=""/>
        <dsp:cNvSpPr/>
      </dsp:nvSpPr>
      <dsp:spPr>
        <a:xfrm>
          <a:off x="5671315" y="1601059"/>
          <a:ext cx="1323844" cy="132384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9180" y="1601059"/>
        <a:ext cx="728114" cy="9961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A74B6-7B08-45A0-8314-A15ED380388C}">
      <dsp:nvSpPr>
        <dsp:cNvPr id="0" name=""/>
        <dsp:cNvSpPr/>
      </dsp:nvSpPr>
      <dsp:spPr>
        <a:xfrm rot="5400000">
          <a:off x="-221220" y="224473"/>
          <a:ext cx="1474800" cy="103236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1</a:t>
          </a:r>
          <a:endParaRPr lang="en-US" sz="3000" kern="1200" dirty="0"/>
        </a:p>
      </dsp:txBody>
      <dsp:txXfrm rot="-5400000">
        <a:off x="0" y="519433"/>
        <a:ext cx="1032360" cy="442440"/>
      </dsp:txXfrm>
    </dsp:sp>
    <dsp:sp modelId="{FA52F70D-BFFB-4661-A232-AEC178E9698B}">
      <dsp:nvSpPr>
        <dsp:cNvPr id="0" name=""/>
        <dsp:cNvSpPr/>
      </dsp:nvSpPr>
      <dsp:spPr>
        <a:xfrm rot="5400000">
          <a:off x="4151670" y="-3116056"/>
          <a:ext cx="958620" cy="719723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overall hypoventilation </a:t>
          </a:r>
          <a:endParaRPr lang="en-US" sz="2900" kern="1200" dirty="0"/>
        </a:p>
        <a:p>
          <a:pPr marL="285750" lvl="1" indent="-285750" algn="l" defTabSz="1289050">
            <a:lnSpc>
              <a:spcPct val="90000"/>
            </a:lnSpc>
            <a:spcBef>
              <a:spcPct val="0"/>
            </a:spcBef>
            <a:spcAft>
              <a:spcPct val="15000"/>
            </a:spcAft>
            <a:buChar char="••"/>
          </a:pPr>
          <a:endParaRPr lang="en-US" sz="2900" kern="1200" dirty="0"/>
        </a:p>
      </dsp:txBody>
      <dsp:txXfrm rot="-5400000">
        <a:off x="1032361" y="50049"/>
        <a:ext cx="7150443" cy="865028"/>
      </dsp:txXfrm>
    </dsp:sp>
    <dsp:sp modelId="{75337CAB-8502-465A-B2DF-FC59720BBFAA}">
      <dsp:nvSpPr>
        <dsp:cNvPr id="0" name=""/>
        <dsp:cNvSpPr/>
      </dsp:nvSpPr>
      <dsp:spPr>
        <a:xfrm rot="5400000">
          <a:off x="-221220" y="1524720"/>
          <a:ext cx="1474800" cy="1032360"/>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2</a:t>
          </a:r>
          <a:endParaRPr lang="en-US" sz="3000" kern="1200" dirty="0"/>
        </a:p>
      </dsp:txBody>
      <dsp:txXfrm rot="-5400000">
        <a:off x="0" y="1819680"/>
        <a:ext cx="1032360" cy="442440"/>
      </dsp:txXfrm>
    </dsp:sp>
    <dsp:sp modelId="{E3C483BF-CB9A-4A6F-9E7F-1CBA9EA913B9}">
      <dsp:nvSpPr>
        <dsp:cNvPr id="0" name=""/>
        <dsp:cNvSpPr/>
      </dsp:nvSpPr>
      <dsp:spPr>
        <a:xfrm rot="5400000">
          <a:off x="4151670" y="-1815809"/>
          <a:ext cx="958620" cy="719723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smtClean="0"/>
            <a:t>periodic </a:t>
          </a:r>
          <a:r>
            <a:rPr lang="en-US" sz="2900" kern="1200" dirty="0" err="1" smtClean="0"/>
            <a:t>apnoeas</a:t>
          </a:r>
          <a:r>
            <a:rPr lang="en-US" sz="2900" kern="1200" dirty="0" smtClean="0"/>
            <a:t> and </a:t>
          </a:r>
          <a:r>
            <a:rPr lang="en-US" sz="2900" kern="1200" dirty="0" err="1" smtClean="0"/>
            <a:t>hypopnoeas</a:t>
          </a:r>
          <a:r>
            <a:rPr lang="en-US" sz="2900" kern="1200" dirty="0" smtClean="0"/>
            <a:t>  </a:t>
          </a:r>
          <a:endParaRPr lang="en-US" sz="2900" kern="1200" dirty="0"/>
        </a:p>
        <a:p>
          <a:pPr marL="285750" lvl="1" indent="-285750" algn="l" defTabSz="1289050">
            <a:lnSpc>
              <a:spcPct val="90000"/>
            </a:lnSpc>
            <a:spcBef>
              <a:spcPct val="0"/>
            </a:spcBef>
            <a:spcAft>
              <a:spcPct val="15000"/>
            </a:spcAft>
            <a:buChar char="••"/>
          </a:pPr>
          <a:endParaRPr lang="en-US" sz="2900" kern="1200"/>
        </a:p>
      </dsp:txBody>
      <dsp:txXfrm rot="-5400000">
        <a:off x="1032361" y="1350296"/>
        <a:ext cx="7150443" cy="865028"/>
      </dsp:txXfrm>
    </dsp:sp>
    <dsp:sp modelId="{7CD33D62-FB9B-48BF-B601-3AFF2945BED5}">
      <dsp:nvSpPr>
        <dsp:cNvPr id="0" name=""/>
        <dsp:cNvSpPr/>
      </dsp:nvSpPr>
      <dsp:spPr>
        <a:xfrm rot="5400000">
          <a:off x="-221220" y="3269129"/>
          <a:ext cx="1474800" cy="1032360"/>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3</a:t>
          </a:r>
          <a:endParaRPr lang="en-US" sz="3000" kern="1200" dirty="0"/>
        </a:p>
      </dsp:txBody>
      <dsp:txXfrm rot="-5400000">
        <a:off x="0" y="3564089"/>
        <a:ext cx="1032360" cy="442440"/>
      </dsp:txXfrm>
    </dsp:sp>
    <dsp:sp modelId="{D1FED02F-00EE-4261-996A-3F7AFAECE404}">
      <dsp:nvSpPr>
        <dsp:cNvPr id="0" name=""/>
        <dsp:cNvSpPr/>
      </dsp:nvSpPr>
      <dsp:spPr>
        <a:xfrm rot="5400000">
          <a:off x="3707507" y="-71400"/>
          <a:ext cx="1846944" cy="719723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ventilation/perfusion mismatching due to increased </a:t>
          </a:r>
          <a:r>
            <a:rPr lang="en-US" sz="2800" kern="1200" dirty="0" err="1" smtClean="0"/>
            <a:t>atelectasis</a:t>
          </a:r>
          <a:r>
            <a:rPr lang="en-US" sz="2800" kern="1200" dirty="0" smtClean="0"/>
            <a:t> in the supine posture</a:t>
          </a:r>
          <a:endParaRPr lang="en-US" sz="2800" kern="1200" dirty="0"/>
        </a:p>
        <a:p>
          <a:pPr marL="228600" lvl="1" indent="-228600" algn="l" defTabSz="977900">
            <a:lnSpc>
              <a:spcPct val="90000"/>
            </a:lnSpc>
            <a:spcBef>
              <a:spcPct val="0"/>
            </a:spcBef>
            <a:spcAft>
              <a:spcPct val="15000"/>
            </a:spcAft>
            <a:buChar char="••"/>
          </a:pPr>
          <a:endParaRPr lang="en-US" sz="2200" kern="1200" dirty="0"/>
        </a:p>
      </dsp:txBody>
      <dsp:txXfrm rot="-5400000">
        <a:off x="1032360" y="2693907"/>
        <a:ext cx="7107079" cy="16666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8E6363-FB5F-40BC-BFA5-87DF68A3A3D9}" type="datetimeFigureOut">
              <a:rPr lang="en-US" smtClean="0"/>
              <a:pPr/>
              <a:t>1/1/2005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6363-FB5F-40BC-BFA5-87DF68A3A3D9}" type="datetimeFigureOut">
              <a:rPr lang="en-US" smtClean="0"/>
              <a:pPr/>
              <a:t>1/1/2005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6363-FB5F-40BC-BFA5-87DF68A3A3D9}" type="datetimeFigureOut">
              <a:rPr lang="en-US" smtClean="0"/>
              <a:pPr/>
              <a:t>1/1/2005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8E6363-FB5F-40BC-BFA5-87DF68A3A3D9}" type="datetimeFigureOut">
              <a:rPr lang="en-US" smtClean="0"/>
              <a:pPr/>
              <a:t>1/1/2005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E6363-FB5F-40BC-BFA5-87DF68A3A3D9}" type="datetimeFigureOut">
              <a:rPr lang="en-US" smtClean="0"/>
              <a:pPr/>
              <a:t>1/1/2005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8E6363-FB5F-40BC-BFA5-87DF68A3A3D9}" type="datetimeFigureOut">
              <a:rPr lang="en-US" smtClean="0"/>
              <a:pPr/>
              <a:t>1/1/2005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8E6363-FB5F-40BC-BFA5-87DF68A3A3D9}" type="datetimeFigureOut">
              <a:rPr lang="en-US" smtClean="0"/>
              <a:pPr/>
              <a:t>1/1/2005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8E6363-FB5F-40BC-BFA5-87DF68A3A3D9}" type="datetimeFigureOut">
              <a:rPr lang="en-US" smtClean="0"/>
              <a:pPr/>
              <a:t>1/1/2005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E6363-FB5F-40BC-BFA5-87DF68A3A3D9}" type="datetimeFigureOut">
              <a:rPr lang="en-US" smtClean="0"/>
              <a:pPr/>
              <a:t>1/1/2005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6363-FB5F-40BC-BFA5-87DF68A3A3D9}" type="datetimeFigureOut">
              <a:rPr lang="en-US" smtClean="0"/>
              <a:pPr/>
              <a:t>1/1/2005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E6363-FB5F-40BC-BFA5-87DF68A3A3D9}" type="datetimeFigureOut">
              <a:rPr lang="en-US" smtClean="0"/>
              <a:pPr/>
              <a:t>1/1/2005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EA1AA-6FE1-4EF7-B165-B47F555C05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0000"/>
            </a:gs>
            <a:gs pos="50000">
              <a:schemeClr val="accent1">
                <a:tint val="44500"/>
                <a:satMod val="160000"/>
              </a:schemeClr>
            </a:gs>
            <a:gs pos="100000">
              <a:schemeClr val="accent1">
                <a:tint val="23500"/>
                <a:satMod val="16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E6363-FB5F-40BC-BFA5-87DF68A3A3D9}" type="datetimeFigureOut">
              <a:rPr lang="en-US" smtClean="0"/>
              <a:pPr/>
              <a:t>1/1/2005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EA1AA-6FE1-4EF7-B165-B47F555C05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0"/>
            <a:ext cx="6400800" cy="1752600"/>
          </a:xfrm>
        </p:spPr>
        <p:txBody>
          <a:bodyPr>
            <a:normAutofit/>
          </a:bodyPr>
          <a:lstStyle/>
          <a:p>
            <a:r>
              <a:rPr lang="en-US" dirty="0" smtClean="0">
                <a:solidFill>
                  <a:srgbClr val="FF0000"/>
                </a:solidFill>
              </a:rPr>
              <a:t>By</a:t>
            </a:r>
          </a:p>
          <a:p>
            <a:r>
              <a:rPr lang="en-US" dirty="0" smtClean="0">
                <a:solidFill>
                  <a:schemeClr val="tx1"/>
                </a:solidFill>
              </a:rPr>
              <a:t>Dr. Lucy </a:t>
            </a:r>
            <a:r>
              <a:rPr lang="en-US" dirty="0" err="1" smtClean="0">
                <a:solidFill>
                  <a:schemeClr val="tx1"/>
                </a:solidFill>
              </a:rPr>
              <a:t>Suliman</a:t>
            </a:r>
            <a:endParaRPr lang="en-US" dirty="0" smtClean="0">
              <a:solidFill>
                <a:schemeClr val="tx1"/>
              </a:solidFill>
            </a:endParaRPr>
          </a:p>
          <a:p>
            <a:r>
              <a:rPr lang="en-US" dirty="0" smtClean="0">
                <a:solidFill>
                  <a:schemeClr val="tx1"/>
                </a:solidFill>
              </a:rPr>
              <a:t>Lecture of chest medicine </a:t>
            </a:r>
            <a:endParaRPr lang="en-US" dirty="0">
              <a:solidFill>
                <a:schemeClr val="tx1"/>
              </a:solidFill>
            </a:endParaRPr>
          </a:p>
        </p:txBody>
      </p:sp>
      <p:sp>
        <p:nvSpPr>
          <p:cNvPr id="4" name="Horizontal Scroll 3"/>
          <p:cNvSpPr/>
          <p:nvPr/>
        </p:nvSpPr>
        <p:spPr>
          <a:xfrm>
            <a:off x="838200" y="609600"/>
            <a:ext cx="7543800" cy="3276600"/>
          </a:xfrm>
          <a:prstGeom prst="horizontalScroll">
            <a:avLst/>
          </a:prstGeom>
          <a:gradFill flip="none" rotWithShape="1">
            <a:gsLst>
              <a:gs pos="0">
                <a:srgbClr val="C00000"/>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lumMod val="95000"/>
                    <a:lumOff val="5000"/>
                  </a:schemeClr>
                </a:solidFill>
                <a:latin typeface="+mj-lt"/>
              </a:rPr>
              <a:t>Sleep disordered breathing in neuromuscular diseases </a:t>
            </a:r>
            <a:endParaRPr lang="en-US" sz="4000" b="1" dirty="0">
              <a:solidFill>
                <a:schemeClr val="tx1">
                  <a:lumMod val="95000"/>
                  <a:lumOff val="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Central  sleep apnea</a:t>
            </a:r>
            <a:endParaRPr lang="en-US" b="1" dirty="0"/>
          </a:p>
        </p:txBody>
      </p:sp>
      <p:sp>
        <p:nvSpPr>
          <p:cNvPr id="3" name="Content Placeholder 2"/>
          <p:cNvSpPr>
            <a:spLocks noGrp="1"/>
          </p:cNvSpPr>
          <p:nvPr>
            <p:ph idx="1"/>
          </p:nvPr>
        </p:nvSpPr>
        <p:spPr>
          <a:xfrm>
            <a:off x="457200" y="1646237"/>
            <a:ext cx="8229600" cy="4525963"/>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t>The most frequently reported discrete </a:t>
            </a:r>
            <a:r>
              <a:rPr lang="en-US" dirty="0" smtClean="0"/>
              <a:t>sleep-breathing events </a:t>
            </a:r>
            <a:r>
              <a:rPr lang="en-US" dirty="0"/>
              <a:t>in patients with respiratory muscle </a:t>
            </a:r>
            <a:r>
              <a:rPr lang="en-US" dirty="0" smtClean="0"/>
              <a:t>weakness are central apneas and  </a:t>
            </a:r>
            <a:r>
              <a:rPr lang="en-US" dirty="0" err="1" smtClean="0"/>
              <a:t>hypopnoeas</a:t>
            </a:r>
            <a:r>
              <a:rPr lang="en-US" dirty="0" smtClean="0"/>
              <a:t>.</a:t>
            </a:r>
          </a:p>
          <a:p>
            <a:r>
              <a:rPr lang="en-US" dirty="0" smtClean="0"/>
              <a:t>Which are </a:t>
            </a:r>
            <a:r>
              <a:rPr lang="en-US" dirty="0"/>
              <a:t>more frequent and prolonged in REM sleep </a:t>
            </a:r>
            <a:r>
              <a:rPr lang="en-US" dirty="0" smtClean="0"/>
              <a:t> particularly </a:t>
            </a:r>
            <a:r>
              <a:rPr lang="en-US" dirty="0" err="1" smtClean="0"/>
              <a:t>phasic</a:t>
            </a:r>
            <a:r>
              <a:rPr lang="en-US" dirty="0" smtClean="0"/>
              <a:t> REM due to  suppression </a:t>
            </a:r>
            <a:r>
              <a:rPr lang="en-US" dirty="0"/>
              <a:t>of the </a:t>
            </a:r>
            <a:r>
              <a:rPr lang="en-US" dirty="0" err="1"/>
              <a:t>intercostal</a:t>
            </a:r>
            <a:r>
              <a:rPr lang="en-US" dirty="0"/>
              <a:t> </a:t>
            </a:r>
            <a:r>
              <a:rPr lang="en-US" dirty="0" smtClean="0"/>
              <a:t>and accessory </a:t>
            </a:r>
            <a:r>
              <a:rPr lang="en-US" dirty="0"/>
              <a:t>respiratory </a:t>
            </a:r>
            <a:r>
              <a:rPr lang="en-US" dirty="0" smtClean="0"/>
              <a:t>muscles.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1981200"/>
            <a:ext cx="6019800" cy="2092881"/>
          </a:xfrm>
          <a:prstGeom prst="rect">
            <a:avLst/>
          </a:prstGeom>
          <a:noFill/>
        </p:spPr>
        <p:txBody>
          <a:bodyPr wrap="square" rtlCol="0">
            <a:spAutoFit/>
          </a:bodyPr>
          <a:lstStyle/>
          <a:p>
            <a:r>
              <a:rPr lang="en-US" sz="2800" dirty="0" smtClean="0"/>
              <a:t>Severe diaphragmatic weakness causes </a:t>
            </a:r>
            <a:r>
              <a:rPr lang="en-US" sz="2800" dirty="0" err="1" smtClean="0"/>
              <a:t>parmovement</a:t>
            </a:r>
            <a:r>
              <a:rPr lang="en-US" sz="2800" dirty="0" smtClean="0"/>
              <a:t> </a:t>
            </a:r>
            <a:r>
              <a:rPr lang="en-US" sz="2800" dirty="0" smtClean="0"/>
              <a:t>of the chest and abdomen </a:t>
            </a:r>
            <a:r>
              <a:rPr lang="en-US" sz="2800" dirty="0" err="1" smtClean="0"/>
              <a:t>adoxical</a:t>
            </a:r>
            <a:r>
              <a:rPr lang="en-US" sz="2800" dirty="0" smtClean="0"/>
              <a:t> even </a:t>
            </a:r>
            <a:r>
              <a:rPr lang="en-US" sz="2800" dirty="0" smtClean="0"/>
              <a:t>without narrowing of the upper airway</a:t>
            </a:r>
          </a:p>
          <a:p>
            <a:endParaRPr lang="en-US" dirty="0"/>
          </a:p>
        </p:txBody>
      </p:sp>
      <p:sp>
        <p:nvSpPr>
          <p:cNvPr id="7" name="TextBox 6"/>
          <p:cNvSpPr txBox="1"/>
          <p:nvPr/>
        </p:nvSpPr>
        <p:spPr>
          <a:xfrm>
            <a:off x="2209800" y="4419600"/>
            <a:ext cx="5791200" cy="2092881"/>
          </a:xfrm>
          <a:prstGeom prst="rect">
            <a:avLst/>
          </a:prstGeom>
          <a:noFill/>
        </p:spPr>
        <p:txBody>
          <a:bodyPr wrap="square" rtlCol="0">
            <a:spAutoFit/>
          </a:bodyPr>
          <a:lstStyle/>
          <a:p>
            <a:r>
              <a:rPr lang="en-US" sz="2800" dirty="0" smtClean="0"/>
              <a:t>misclassification of central </a:t>
            </a:r>
            <a:r>
              <a:rPr lang="en-US" sz="2800" dirty="0" err="1" smtClean="0"/>
              <a:t>hypopnoeas</a:t>
            </a:r>
            <a:r>
              <a:rPr lang="en-US" sz="2800" dirty="0" smtClean="0"/>
              <a:t> as obstructive. An increasing phase difference between chest and abdominal movements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supportive evidence for an obstructive </a:t>
            </a:r>
            <a:r>
              <a:rPr lang="en-US" dirty="0" err="1" smtClean="0"/>
              <a:t>aetiology</a:t>
            </a:r>
            <a:r>
              <a:rPr lang="en-US" dirty="0" smtClean="0"/>
              <a:t>.</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EB4112D-9935-4E60-8FC2-CAFDC18C2C5A}"/>
                                            </p:graphicEl>
                                          </p:spTgt>
                                        </p:tgtEl>
                                        <p:attrNameLst>
                                          <p:attrName>style.visibility</p:attrName>
                                        </p:attrNameLst>
                                      </p:cBhvr>
                                      <p:to>
                                        <p:strVal val="visible"/>
                                      </p:to>
                                    </p:set>
                                    <p:animEffect transition="in" filter="wipe(down)">
                                      <p:cBhvr>
                                        <p:cTn id="7" dur="500"/>
                                        <p:tgtEl>
                                          <p:spTgt spid="4">
                                            <p:graphicEl>
                                              <a:dgm id="{AEB4112D-9935-4E60-8FC2-CAFDC18C2C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AFFD8039-9AEF-47CA-8059-92EB9FE9D904}"/>
                                            </p:graphicEl>
                                          </p:spTgt>
                                        </p:tgtEl>
                                        <p:attrNameLst>
                                          <p:attrName>style.visibility</p:attrName>
                                        </p:attrNameLst>
                                      </p:cBhvr>
                                      <p:to>
                                        <p:strVal val="visible"/>
                                      </p:to>
                                    </p:set>
                                    <p:animEffect transition="in" filter="wipe(down)">
                                      <p:cBhvr>
                                        <p:cTn id="12" dur="500"/>
                                        <p:tgtEl>
                                          <p:spTgt spid="4">
                                            <p:graphicEl>
                                              <a:dgm id="{AFFD8039-9AEF-47CA-8059-92EB9FE9D90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89DA524C-2735-41E6-B2B0-E9C4C102FA97}"/>
                                            </p:graphicEl>
                                          </p:spTgt>
                                        </p:tgtEl>
                                        <p:attrNameLst>
                                          <p:attrName>style.visibility</p:attrName>
                                        </p:attrNameLst>
                                      </p:cBhvr>
                                      <p:to>
                                        <p:strVal val="visible"/>
                                      </p:to>
                                    </p:set>
                                    <p:animEffect transition="in" filter="wipe(down)">
                                      <p:cBhvr>
                                        <p:cTn id="17" dur="500"/>
                                        <p:tgtEl>
                                          <p:spTgt spid="4">
                                            <p:graphicEl>
                                              <a:dgm id="{89DA524C-2735-41E6-B2B0-E9C4C102FA9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260927D3-BC5F-44FE-8647-42A8BC29E5B5}"/>
                                            </p:graphicEl>
                                          </p:spTgt>
                                        </p:tgtEl>
                                        <p:attrNameLst>
                                          <p:attrName>style.visibility</p:attrName>
                                        </p:attrNameLst>
                                      </p:cBhvr>
                                      <p:to>
                                        <p:strVal val="visible"/>
                                      </p:to>
                                    </p:set>
                                    <p:animEffect transition="in" filter="wipe(down)">
                                      <p:cBhvr>
                                        <p:cTn id="22" dur="500"/>
                                        <p:tgtEl>
                                          <p:spTgt spid="4">
                                            <p:graphicEl>
                                              <a:dgm id="{260927D3-BC5F-44FE-8647-42A8BC29E5B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1D24799C-8B35-435E-B1B6-4758E9D99753}"/>
                                            </p:graphicEl>
                                          </p:spTgt>
                                        </p:tgtEl>
                                        <p:attrNameLst>
                                          <p:attrName>style.visibility</p:attrName>
                                        </p:attrNameLst>
                                      </p:cBhvr>
                                      <p:to>
                                        <p:strVal val="visible"/>
                                      </p:to>
                                    </p:set>
                                    <p:animEffect transition="in" filter="wipe(down)">
                                      <p:cBhvr>
                                        <p:cTn id="27" dur="500"/>
                                        <p:tgtEl>
                                          <p:spTgt spid="4">
                                            <p:graphicEl>
                                              <a:dgm id="{1D24799C-8B35-435E-B1B6-4758E9D997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4396F8BA-4E17-4A66-8A46-808D0E8FC1B0}"/>
                                            </p:graphicEl>
                                          </p:spTgt>
                                        </p:tgtEl>
                                        <p:attrNameLst>
                                          <p:attrName>style.visibility</p:attrName>
                                        </p:attrNameLst>
                                      </p:cBhvr>
                                      <p:to>
                                        <p:strVal val="visible"/>
                                      </p:to>
                                    </p:set>
                                    <p:animEffect transition="in" filter="wipe(down)">
                                      <p:cBhvr>
                                        <p:cTn id="32" dur="500"/>
                                        <p:tgtEl>
                                          <p:spTgt spid="4">
                                            <p:graphicEl>
                                              <a:dgm id="{4396F8BA-4E17-4A66-8A46-808D0E8FC1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Obstructive and central </a:t>
            </a:r>
            <a:r>
              <a:rPr lang="en-US" b="1" dirty="0" err="1" smtClean="0"/>
              <a:t>hypopneas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chemeClr val="tx2"/>
                </a:solidFill>
              </a:rPr>
              <a:t>The recommended </a:t>
            </a:r>
            <a:r>
              <a:rPr lang="en-US" b="1" dirty="0" err="1" smtClean="0">
                <a:solidFill>
                  <a:schemeClr val="tx2"/>
                </a:solidFill>
              </a:rPr>
              <a:t>hypopnea</a:t>
            </a:r>
            <a:r>
              <a:rPr lang="en-US" b="1" dirty="0" smtClean="0">
                <a:solidFill>
                  <a:schemeClr val="tx2"/>
                </a:solidFill>
              </a:rPr>
              <a:t> definition</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38201" y="1752600"/>
            <a:ext cx="6400800" cy="1815882"/>
          </a:xfrm>
          <a:prstGeom prst="rect">
            <a:avLst/>
          </a:prstGeom>
          <a:noFill/>
        </p:spPr>
        <p:txBody>
          <a:bodyPr wrap="square" rtlCol="0">
            <a:spAutoFit/>
          </a:bodyPr>
          <a:lstStyle/>
          <a:p>
            <a:r>
              <a:rPr lang="en-US" sz="2800" b="1" dirty="0" smtClean="0">
                <a:solidFill>
                  <a:srgbClr val="FF0000"/>
                </a:solidFill>
              </a:rPr>
              <a:t>1A</a:t>
            </a:r>
            <a:r>
              <a:rPr lang="en-US" sz="2800" b="1" dirty="0" smtClean="0">
                <a:solidFill>
                  <a:schemeClr val="tx2"/>
                </a:solidFill>
              </a:rPr>
              <a:t> </a:t>
            </a:r>
            <a:r>
              <a:rPr lang="en-US" sz="2800" b="1" dirty="0" smtClean="0"/>
              <a:t>requires a 30% or greater drop in  pre event baseline flow  for 10 seconds or longer associated with ≥ 3% oxygen </a:t>
            </a:r>
            <a:r>
              <a:rPr lang="en-US" sz="2800" b="1" dirty="0" err="1" smtClean="0"/>
              <a:t>desaturation</a:t>
            </a:r>
            <a:r>
              <a:rPr lang="en-US" sz="2800" b="1" dirty="0" smtClean="0"/>
              <a:t> or an arousal .</a:t>
            </a:r>
          </a:p>
        </p:txBody>
      </p:sp>
      <p:sp>
        <p:nvSpPr>
          <p:cNvPr id="9" name="TextBox 8"/>
          <p:cNvSpPr txBox="1"/>
          <p:nvPr/>
        </p:nvSpPr>
        <p:spPr>
          <a:xfrm>
            <a:off x="685800" y="4191000"/>
            <a:ext cx="6781800" cy="1815882"/>
          </a:xfrm>
          <a:prstGeom prst="rect">
            <a:avLst/>
          </a:prstGeom>
          <a:noFill/>
        </p:spPr>
        <p:txBody>
          <a:bodyPr wrap="square" rtlCol="0">
            <a:spAutoFit/>
          </a:bodyPr>
          <a:lstStyle/>
          <a:p>
            <a:r>
              <a:rPr lang="en-US" sz="2800" b="1" dirty="0" smtClean="0">
                <a:solidFill>
                  <a:srgbClr val="FF0000"/>
                </a:solidFill>
              </a:rPr>
              <a:t>1B</a:t>
            </a:r>
            <a:r>
              <a:rPr lang="en-US" sz="2800" b="1" dirty="0" smtClean="0">
                <a:solidFill>
                  <a:schemeClr val="tx2"/>
                </a:solidFill>
              </a:rPr>
              <a:t> </a:t>
            </a:r>
            <a:r>
              <a:rPr lang="en-US" sz="2800" b="1" dirty="0" smtClean="0"/>
              <a:t>requires a 30% or greater drop in </a:t>
            </a:r>
            <a:r>
              <a:rPr lang="en-US" sz="2800" b="1" dirty="0" err="1" smtClean="0"/>
              <a:t>preevent</a:t>
            </a:r>
            <a:r>
              <a:rPr lang="en-US" sz="2800" b="1" dirty="0" smtClean="0"/>
              <a:t> baseline flow for 10 seconds or longer associated with ≥ 4% oxygen </a:t>
            </a:r>
            <a:r>
              <a:rPr lang="en-US" sz="2800" b="1" dirty="0" err="1" smtClean="0"/>
              <a:t>desaturation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49885C8-0045-48F6-846F-D46E576D1D8A}"/>
                                            </p:graphicEl>
                                          </p:spTgt>
                                        </p:tgtEl>
                                        <p:attrNameLst>
                                          <p:attrName>style.visibility</p:attrName>
                                        </p:attrNameLst>
                                      </p:cBhvr>
                                      <p:to>
                                        <p:strVal val="visible"/>
                                      </p:to>
                                    </p:set>
                                    <p:anim calcmode="lin" valueType="num">
                                      <p:cBhvr additive="base">
                                        <p:cTn id="7" dur="500" fill="hold"/>
                                        <p:tgtEl>
                                          <p:spTgt spid="5">
                                            <p:graphicEl>
                                              <a:dgm id="{E49885C8-0045-48F6-846F-D46E576D1D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49885C8-0045-48F6-846F-D46E576D1D8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E4CBDAE-5DD7-46AC-8D32-55BC1867BD00}"/>
                                            </p:graphicEl>
                                          </p:spTgt>
                                        </p:tgtEl>
                                        <p:attrNameLst>
                                          <p:attrName>style.visibility</p:attrName>
                                        </p:attrNameLst>
                                      </p:cBhvr>
                                      <p:to>
                                        <p:strVal val="visible"/>
                                      </p:to>
                                    </p:set>
                                    <p:anim calcmode="lin" valueType="num">
                                      <p:cBhvr additive="base">
                                        <p:cTn id="13" dur="500" fill="hold"/>
                                        <p:tgtEl>
                                          <p:spTgt spid="5">
                                            <p:graphicEl>
                                              <a:dgm id="{AE4CBDAE-5DD7-46AC-8D32-55BC1867BD0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E4CBDAE-5DD7-46AC-8D32-55BC1867BD0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5A716274-A952-4B19-A45C-317F87D6A898}"/>
                                            </p:graphicEl>
                                          </p:spTgt>
                                        </p:tgtEl>
                                        <p:attrNameLst>
                                          <p:attrName>style.visibility</p:attrName>
                                        </p:attrNameLst>
                                      </p:cBhvr>
                                      <p:to>
                                        <p:strVal val="visible"/>
                                      </p:to>
                                    </p:set>
                                    <p:anim calcmode="lin" valueType="num">
                                      <p:cBhvr additive="base">
                                        <p:cTn id="17" dur="500" fill="hold"/>
                                        <p:tgtEl>
                                          <p:spTgt spid="5">
                                            <p:graphicEl>
                                              <a:dgm id="{5A716274-A952-4B19-A45C-317F87D6A89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5A716274-A952-4B19-A45C-317F87D6A89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عنوان 1"/>
          <p:cNvSpPr>
            <a:spLocks noGrp="1"/>
          </p:cNvSpPr>
          <p:nvPr>
            <p:ph type="title"/>
          </p:nvPr>
        </p:nvSpPr>
        <p:spPr>
          <a:xfrm>
            <a:off x="245534" y="420689"/>
            <a:ext cx="8679745" cy="1597025"/>
          </a:xfrm>
        </p:spPr>
        <p:txBody>
          <a:bodyPr>
            <a:normAutofit fontScale="90000"/>
          </a:bodyPr>
          <a:lstStyle/>
          <a:p>
            <a:r>
              <a:rPr lang="en-US" sz="2000" b="1" dirty="0" smtClean="0"/>
              <a:t>(A) central </a:t>
            </a:r>
            <a:r>
              <a:rPr lang="en-US" sz="2000" b="1" dirty="0" err="1" smtClean="0"/>
              <a:t>hypopnea</a:t>
            </a:r>
            <a:r>
              <a:rPr lang="en-US" sz="2000" b="1" dirty="0" smtClean="0">
                <a:solidFill>
                  <a:schemeClr val="tx1"/>
                </a:solidFill>
              </a:rPr>
              <a:t> is characterized by lack of flattening in the</a:t>
            </a:r>
            <a:br>
              <a:rPr lang="en-US" sz="2000" b="1" dirty="0" smtClean="0">
                <a:solidFill>
                  <a:schemeClr val="tx1"/>
                </a:solidFill>
              </a:rPr>
            </a:br>
            <a:r>
              <a:rPr lang="en-US" sz="2000" b="1" dirty="0" smtClean="0">
                <a:solidFill>
                  <a:schemeClr val="tx1"/>
                </a:solidFill>
              </a:rPr>
              <a:t>airflow (nasal pressure) and a reduction in respiratory effort (esophageal pressure excursions). The reduction in flow is chronologically parallel to the reduction in effort. </a:t>
            </a:r>
            <a:r>
              <a:rPr lang="en-US" sz="2000" b="1" dirty="0" smtClean="0"/>
              <a:t>(B) An obstructive </a:t>
            </a:r>
            <a:r>
              <a:rPr lang="en-US" sz="2000" b="1" dirty="0" err="1" smtClean="0"/>
              <a:t>hypopnea</a:t>
            </a:r>
            <a:r>
              <a:rPr lang="en-US" sz="2000" b="1" dirty="0" smtClean="0"/>
              <a:t> </a:t>
            </a:r>
            <a:r>
              <a:rPr lang="en-US" sz="2000" b="1" dirty="0" smtClean="0">
                <a:solidFill>
                  <a:schemeClr val="tx1"/>
                </a:solidFill>
              </a:rPr>
              <a:t>is characterized by airflow limitation (flattening of the nasal pressure waveform) and increasing respiratory effort without an increase in airflow (nasal pressure).</a:t>
            </a:r>
            <a:endParaRPr lang="ar-SA" sz="2000" b="1" dirty="0" smtClean="0">
              <a:solidFill>
                <a:schemeClr val="tx1"/>
              </a:solidFill>
            </a:endParaRPr>
          </a:p>
        </p:txBody>
      </p:sp>
      <p:pic>
        <p:nvPicPr>
          <p:cNvPr id="108547" name="عنصر نائب للمحتوى 3"/>
          <p:cNvPicPr>
            <a:picLocks noGrp="1"/>
          </p:cNvPicPr>
          <p:nvPr>
            <p:ph idx="1"/>
          </p:nvPr>
        </p:nvPicPr>
        <p:blipFill>
          <a:blip r:embed="rId2"/>
          <a:srcRect/>
          <a:stretch>
            <a:fillRect/>
          </a:stretch>
        </p:blipFill>
        <p:spPr>
          <a:xfrm>
            <a:off x="0" y="2466976"/>
            <a:ext cx="9144000" cy="439102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b="1" dirty="0" smtClean="0">
                <a:solidFill>
                  <a:schemeClr val="tx2"/>
                </a:solidFill>
              </a:rPr>
              <a:t>Obstructive </a:t>
            </a:r>
            <a:r>
              <a:rPr lang="en-US" b="1" dirty="0" err="1" smtClean="0">
                <a:solidFill>
                  <a:schemeClr val="tx2"/>
                </a:solidFill>
              </a:rPr>
              <a:t>hypopneas</a:t>
            </a:r>
            <a:r>
              <a:rPr lang="en-US" b="1" dirty="0" smtClean="0">
                <a:solidFill>
                  <a:schemeClr val="tx2"/>
                </a:solidFill>
              </a:rPr>
              <a:t> </a:t>
            </a:r>
          </a:p>
          <a:p>
            <a:pPr algn="ctr"/>
            <a:r>
              <a:rPr lang="en-US" b="1" dirty="0" smtClean="0"/>
              <a:t>are usually associated with</a:t>
            </a:r>
          </a:p>
          <a:p>
            <a:r>
              <a:rPr lang="en-US" b="1" dirty="0" smtClean="0"/>
              <a:t> flattening of the </a:t>
            </a:r>
            <a:r>
              <a:rPr lang="en-US" b="1" dirty="0" err="1" smtClean="0"/>
              <a:t>inspiratory</a:t>
            </a:r>
            <a:r>
              <a:rPr lang="en-US" b="1" dirty="0" smtClean="0"/>
              <a:t> portion of the nasal pressure (or PAP device flow)</a:t>
            </a:r>
          </a:p>
          <a:p>
            <a:r>
              <a:rPr lang="en-US" b="1" dirty="0" smtClean="0"/>
              <a:t>Snoring</a:t>
            </a:r>
          </a:p>
          <a:p>
            <a:r>
              <a:rPr lang="en-US" b="1" dirty="0" err="1" smtClean="0"/>
              <a:t>thoracoabdominal</a:t>
            </a:r>
            <a:r>
              <a:rPr lang="en-US" b="1" dirty="0" smtClean="0"/>
              <a:t> paradox.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solidFill>
                  <a:schemeClr val="tx2"/>
                </a:solidFill>
              </a:rPr>
              <a:t>Central </a:t>
            </a:r>
            <a:r>
              <a:rPr lang="en-US" b="1" dirty="0" err="1" smtClean="0">
                <a:solidFill>
                  <a:schemeClr val="tx2"/>
                </a:solidFill>
              </a:rPr>
              <a:t>hypopneas</a:t>
            </a:r>
            <a:r>
              <a:rPr lang="en-US" b="1" dirty="0" smtClean="0">
                <a:solidFill>
                  <a:schemeClr val="tx2"/>
                </a:solidFill>
              </a:rPr>
              <a:t> </a:t>
            </a:r>
          </a:p>
          <a:p>
            <a:pPr>
              <a:buNone/>
            </a:pPr>
            <a:r>
              <a:rPr lang="en-US" b="1" dirty="0" smtClean="0"/>
              <a:t>        typically characterized by absence of :- </a:t>
            </a:r>
          </a:p>
          <a:p>
            <a:r>
              <a:rPr lang="en-US" b="1" dirty="0" smtClean="0"/>
              <a:t>flattening of the </a:t>
            </a:r>
            <a:r>
              <a:rPr lang="en-US" b="1" dirty="0" err="1" smtClean="0"/>
              <a:t>inspiratory</a:t>
            </a:r>
            <a:r>
              <a:rPr lang="en-US" b="1" dirty="0" smtClean="0"/>
              <a:t> portion of the nasal pressure or PAP flow wave form </a:t>
            </a:r>
          </a:p>
          <a:p>
            <a:r>
              <a:rPr lang="en-US" b="1" dirty="0" err="1" smtClean="0"/>
              <a:t>thoracoabdominal</a:t>
            </a:r>
            <a:r>
              <a:rPr lang="en-US" b="1" dirty="0" smtClean="0"/>
              <a:t> paradox in the thoracic and abdominal RIP band excursions .</a:t>
            </a:r>
          </a:p>
          <a:p>
            <a:r>
              <a:rPr lang="en-US" b="1" dirty="0" smtClean="0"/>
              <a:t>snoring.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a:bodyPr>
          <a:lstStyle/>
          <a:p>
            <a:r>
              <a:rPr lang="en-US" sz="3200" dirty="0" smtClean="0"/>
              <a:t>obstructive </a:t>
            </a:r>
            <a:r>
              <a:rPr lang="en-US" sz="3200" dirty="0" err="1" smtClean="0"/>
              <a:t>hypopnea</a:t>
            </a:r>
            <a:endParaRPr lang="en-US" sz="3200" dirty="0"/>
          </a:p>
        </p:txBody>
      </p:sp>
      <p:pic>
        <p:nvPicPr>
          <p:cNvPr id="4" name="عنصر نائب للمحتوى 3"/>
          <p:cNvPicPr>
            <a:picLocks noGrp="1"/>
          </p:cNvPicPr>
          <p:nvPr>
            <p:ph sz="half" idx="2"/>
          </p:nvPr>
        </p:nvPicPr>
        <p:blipFill>
          <a:blip r:embed="rId2"/>
          <a:stretch>
            <a:fillRect/>
          </a:stretch>
        </p:blipFill>
        <p:spPr>
          <a:xfrm>
            <a:off x="457200" y="3053731"/>
            <a:ext cx="4040188" cy="2813669"/>
          </a:xfrm>
        </p:spPr>
      </p:pic>
      <p:sp>
        <p:nvSpPr>
          <p:cNvPr id="9" name="Text Placeholder 8"/>
          <p:cNvSpPr>
            <a:spLocks noGrp="1"/>
          </p:cNvSpPr>
          <p:nvPr>
            <p:ph type="body" sz="quarter" idx="3"/>
          </p:nvPr>
        </p:nvSpPr>
        <p:spPr/>
        <p:txBody>
          <a:bodyPr>
            <a:normAutofit/>
          </a:bodyPr>
          <a:lstStyle/>
          <a:p>
            <a:pPr algn="ctr"/>
            <a:r>
              <a:rPr lang="en-US" sz="3200" dirty="0" smtClean="0"/>
              <a:t>central </a:t>
            </a:r>
            <a:r>
              <a:rPr lang="en-US" sz="3200" dirty="0" err="1" smtClean="0"/>
              <a:t>hypopnea</a:t>
            </a:r>
            <a:endParaRPr lang="en-US" sz="3200" dirty="0"/>
          </a:p>
        </p:txBody>
      </p:sp>
      <p:pic>
        <p:nvPicPr>
          <p:cNvPr id="11" name="عنصر نائب للمحتوى 3"/>
          <p:cNvPicPr>
            <a:picLocks noGrp="1"/>
          </p:cNvPicPr>
          <p:nvPr>
            <p:ph sz="quarter" idx="4"/>
          </p:nvPr>
        </p:nvPicPr>
        <p:blipFill>
          <a:blip r:embed="rId3"/>
          <a:srcRect/>
          <a:stretch>
            <a:fillRect/>
          </a:stretch>
        </p:blipFill>
        <p:spPr>
          <a:xfrm>
            <a:off x="4645025" y="3005349"/>
            <a:ext cx="4041775" cy="278585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solidFill>
                  <a:schemeClr val="tx2"/>
                </a:solidFill>
              </a:rPr>
              <a:t>esophageal pressure</a:t>
            </a:r>
            <a:r>
              <a:rPr lang="en-US" b="1" dirty="0" smtClean="0"/>
              <a:t> and </a:t>
            </a:r>
            <a:r>
              <a:rPr lang="en-US" b="1" dirty="0" smtClean="0">
                <a:solidFill>
                  <a:schemeClr val="tx1"/>
                </a:solidFill>
              </a:rPr>
              <a:t>diaphragmatic </a:t>
            </a:r>
            <a:r>
              <a:rPr lang="en-US" b="1" dirty="0" err="1" smtClean="0">
                <a:solidFill>
                  <a:schemeClr val="tx1"/>
                </a:solidFill>
              </a:rPr>
              <a:t>electromyogram</a:t>
            </a:r>
            <a:r>
              <a:rPr lang="en-US" b="1" dirty="0" smtClean="0">
                <a:solidFill>
                  <a:schemeClr val="tx1"/>
                </a:solidFill>
              </a:rPr>
              <a:t> can be used, </a:t>
            </a:r>
            <a:r>
              <a:rPr lang="en-US" b="1" dirty="0" smtClean="0">
                <a:solidFill>
                  <a:schemeClr val="tx2"/>
                </a:solidFill>
              </a:rPr>
              <a:t>but are invasive and require specialized equipment not available in most sleep laboratories</a:t>
            </a:r>
            <a:r>
              <a:rPr lang="en-US" b="1" dirty="0" smtClean="0"/>
              <a:t>. </a:t>
            </a:r>
          </a:p>
          <a:p>
            <a:r>
              <a:rPr lang="en-US" b="1" dirty="0" smtClean="0"/>
              <a:t>These techniques are </a:t>
            </a:r>
            <a:r>
              <a:rPr lang="en-US" b="1" dirty="0" smtClean="0">
                <a:solidFill>
                  <a:schemeClr val="tx2"/>
                </a:solidFill>
              </a:rPr>
              <a:t>not suitable for routine monitoring</a:t>
            </a:r>
            <a:r>
              <a:rPr lang="en-US" b="1" dirty="0" smtClean="0"/>
              <a:t>, but are usually </a:t>
            </a:r>
            <a:r>
              <a:rPr lang="en-US" b="1" dirty="0" smtClean="0">
                <a:solidFill>
                  <a:schemeClr val="tx2"/>
                </a:solidFill>
              </a:rPr>
              <a:t>reserved for research purposes</a:t>
            </a:r>
            <a:r>
              <a:rPr lang="en-US" b="1"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u="sng" dirty="0" smtClean="0"/>
              <a:t>Types of neuromuscular disease </a:t>
            </a:r>
            <a:endParaRPr lang="en-US" b="1" u="sng" dirty="0"/>
          </a:p>
        </p:txBody>
      </p:sp>
      <p:graphicFrame>
        <p:nvGraphicFramePr>
          <p:cNvPr id="4" name="Content Placeholder 3"/>
          <p:cNvGraphicFramePr>
            <a:graphicFrameLocks noGrp="1"/>
          </p:cNvGraphicFramePr>
          <p:nvPr>
            <p:ph idx="1"/>
          </p:nvPr>
        </p:nvGraphicFramePr>
        <p:xfrm>
          <a:off x="304800" y="10668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35371BA5-7683-4223-8943-6E627F1052B7}"/>
                                            </p:graphicEl>
                                          </p:spTgt>
                                        </p:tgtEl>
                                        <p:attrNameLst>
                                          <p:attrName>style.visibility</p:attrName>
                                        </p:attrNameLst>
                                      </p:cBhvr>
                                      <p:to>
                                        <p:strVal val="visible"/>
                                      </p:to>
                                    </p:set>
                                    <p:animEffect transition="in" filter="wipe(down)">
                                      <p:cBhvr>
                                        <p:cTn id="7" dur="500"/>
                                        <p:tgtEl>
                                          <p:spTgt spid="4">
                                            <p:graphicEl>
                                              <a:dgm id="{35371BA5-7683-4223-8943-6E627F1052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A50888D-17D4-4D9A-84A6-FB192DAF4ECD}"/>
                                            </p:graphicEl>
                                          </p:spTgt>
                                        </p:tgtEl>
                                        <p:attrNameLst>
                                          <p:attrName>style.visibility</p:attrName>
                                        </p:attrNameLst>
                                      </p:cBhvr>
                                      <p:to>
                                        <p:strVal val="visible"/>
                                      </p:to>
                                    </p:set>
                                    <p:animEffect transition="in" filter="wipe(down)">
                                      <p:cBhvr>
                                        <p:cTn id="12" dur="500"/>
                                        <p:tgtEl>
                                          <p:spTgt spid="4">
                                            <p:graphicEl>
                                              <a:dgm id="{3A50888D-17D4-4D9A-84A6-FB192DAF4EC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3E4ED57A-0E1B-4A79-B688-C8D11217AC4B}"/>
                                            </p:graphicEl>
                                          </p:spTgt>
                                        </p:tgtEl>
                                        <p:attrNameLst>
                                          <p:attrName>style.visibility</p:attrName>
                                        </p:attrNameLst>
                                      </p:cBhvr>
                                      <p:to>
                                        <p:strVal val="visible"/>
                                      </p:to>
                                    </p:set>
                                    <p:animEffect transition="in" filter="wipe(down)">
                                      <p:cBhvr>
                                        <p:cTn id="17" dur="500"/>
                                        <p:tgtEl>
                                          <p:spTgt spid="4">
                                            <p:graphicEl>
                                              <a:dgm id="{3E4ED57A-0E1B-4A79-B688-C8D11217AC4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45C20323-DFEF-47E7-9838-A31C69DA41EB}"/>
                                            </p:graphicEl>
                                          </p:spTgt>
                                        </p:tgtEl>
                                        <p:attrNameLst>
                                          <p:attrName>style.visibility</p:attrName>
                                        </p:attrNameLst>
                                      </p:cBhvr>
                                      <p:to>
                                        <p:strVal val="visible"/>
                                      </p:to>
                                    </p:set>
                                    <p:animEffect transition="in" filter="wipe(down)">
                                      <p:cBhvr>
                                        <p:cTn id="22" dur="500"/>
                                        <p:tgtEl>
                                          <p:spTgt spid="4">
                                            <p:graphicEl>
                                              <a:dgm id="{45C20323-DFEF-47E7-9838-A31C69DA41E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464DDE07-F824-459B-99B8-947DFFC61F1A}"/>
                                            </p:graphicEl>
                                          </p:spTgt>
                                        </p:tgtEl>
                                        <p:attrNameLst>
                                          <p:attrName>style.visibility</p:attrName>
                                        </p:attrNameLst>
                                      </p:cBhvr>
                                      <p:to>
                                        <p:strVal val="visible"/>
                                      </p:to>
                                    </p:set>
                                    <p:animEffect transition="in" filter="wipe(down)">
                                      <p:cBhvr>
                                        <p:cTn id="27" dur="500"/>
                                        <p:tgtEl>
                                          <p:spTgt spid="4">
                                            <p:graphicEl>
                                              <a:dgm id="{464DDE07-F824-459B-99B8-947DFFC61F1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CACBFFE0-1A9B-4FC0-A657-1B4AC8B45CEF}"/>
                                            </p:graphicEl>
                                          </p:spTgt>
                                        </p:tgtEl>
                                        <p:attrNameLst>
                                          <p:attrName>style.visibility</p:attrName>
                                        </p:attrNameLst>
                                      </p:cBhvr>
                                      <p:to>
                                        <p:strVal val="visible"/>
                                      </p:to>
                                    </p:set>
                                    <p:animEffect transition="in" filter="wipe(down)">
                                      <p:cBhvr>
                                        <p:cTn id="32" dur="500"/>
                                        <p:tgtEl>
                                          <p:spTgt spid="4">
                                            <p:graphicEl>
                                              <a:dgm id="{CACBFFE0-1A9B-4FC0-A657-1B4AC8B45CE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dgm id="{38D626C2-14A7-486A-AA06-84C870C4C67D}"/>
                                            </p:graphicEl>
                                          </p:spTgt>
                                        </p:tgtEl>
                                        <p:attrNameLst>
                                          <p:attrName>style.visibility</p:attrName>
                                        </p:attrNameLst>
                                      </p:cBhvr>
                                      <p:to>
                                        <p:strVal val="visible"/>
                                      </p:to>
                                    </p:set>
                                    <p:animEffect transition="in" filter="wipe(down)">
                                      <p:cBhvr>
                                        <p:cTn id="37" dur="500"/>
                                        <p:tgtEl>
                                          <p:spTgt spid="4">
                                            <p:graphicEl>
                                              <a:dgm id="{38D626C2-14A7-486A-AA06-84C870C4C67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dgm id="{DD96B061-5D91-4913-A229-CA43305CEBFA}"/>
                                            </p:graphicEl>
                                          </p:spTgt>
                                        </p:tgtEl>
                                        <p:attrNameLst>
                                          <p:attrName>style.visibility</p:attrName>
                                        </p:attrNameLst>
                                      </p:cBhvr>
                                      <p:to>
                                        <p:strVal val="visible"/>
                                      </p:to>
                                    </p:set>
                                    <p:animEffect transition="in" filter="wipe(down)">
                                      <p:cBhvr>
                                        <p:cTn id="42" dur="500"/>
                                        <p:tgtEl>
                                          <p:spTgt spid="4">
                                            <p:graphicEl>
                                              <a:dgm id="{DD96B061-5D91-4913-A229-CA43305CEB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600200"/>
          </a:xfrm>
        </p:spPr>
        <p:txBody>
          <a:bodyPr/>
          <a:lstStyle/>
          <a:p>
            <a:r>
              <a:rPr lang="en-US" b="1" dirty="0" err="1" smtClean="0">
                <a:solidFill>
                  <a:schemeClr val="tx2"/>
                </a:solidFill>
              </a:rPr>
              <a:t>Chyne</a:t>
            </a:r>
            <a:r>
              <a:rPr lang="en-US" b="1" dirty="0" smtClean="0">
                <a:solidFill>
                  <a:schemeClr val="tx2"/>
                </a:solidFill>
              </a:rPr>
              <a:t> stoke breathing </a:t>
            </a:r>
            <a:endParaRPr lang="en-US" b="1" dirty="0">
              <a:solidFill>
                <a:schemeClr val="tx2"/>
              </a:solidFill>
            </a:endParaRPr>
          </a:p>
        </p:txBody>
      </p:sp>
      <p:sp>
        <p:nvSpPr>
          <p:cNvPr id="4" name="Subtitle 3"/>
          <p:cNvSpPr>
            <a:spLocks noGrp="1"/>
          </p:cNvSpPr>
          <p:nvPr>
            <p:ph type="subTitle" idx="1"/>
          </p:nvPr>
        </p:nvSpPr>
        <p:spPr/>
        <p:txBody>
          <a:bodyPr/>
          <a:lstStyle/>
          <a:p>
            <a:endParaRPr lang="en-US" dirty="0"/>
          </a:p>
        </p:txBody>
      </p:sp>
      <p:pic>
        <p:nvPicPr>
          <p:cNvPr id="5" name="Picture 5"/>
          <p:cNvPicPr>
            <a:picLocks noChangeAspect="1" noChangeArrowheads="1"/>
          </p:cNvPicPr>
          <p:nvPr/>
        </p:nvPicPr>
        <p:blipFill>
          <a:blip r:embed="rId2"/>
          <a:srcRect/>
          <a:stretch>
            <a:fillRect/>
          </a:stretch>
        </p:blipFill>
        <p:spPr bwMode="auto">
          <a:xfrm>
            <a:off x="0" y="2133600"/>
            <a:ext cx="9144000" cy="47244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pPr>
              <a:buFontTx/>
              <a:buNone/>
            </a:pPr>
            <a:r>
              <a:rPr lang="en-US" b="1" dirty="0" smtClean="0"/>
              <a:t>1</a:t>
            </a:r>
            <a:r>
              <a:rPr lang="en-US" dirty="0" smtClean="0">
                <a:latin typeface="Times New Roman" pitchFamily="18" charset="0"/>
                <a:cs typeface="Times New Roman" pitchFamily="18" charset="0"/>
              </a:rPr>
              <a:t>. There are episodes of </a:t>
            </a:r>
            <a:r>
              <a:rPr lang="en-US" dirty="0" smtClean="0">
                <a:solidFill>
                  <a:schemeClr val="tx2"/>
                </a:solidFill>
                <a:latin typeface="Times New Roman" pitchFamily="18" charset="0"/>
                <a:cs typeface="Times New Roman" pitchFamily="18" charset="0"/>
              </a:rPr>
              <a:t>at least 3 consecutive central apneas and/or central </a:t>
            </a:r>
            <a:r>
              <a:rPr lang="en-US" dirty="0" err="1" smtClean="0">
                <a:solidFill>
                  <a:schemeClr val="tx2"/>
                </a:solidFill>
                <a:latin typeface="Times New Roman" pitchFamily="18" charset="0"/>
                <a:cs typeface="Times New Roman" pitchFamily="18" charset="0"/>
              </a:rPr>
              <a:t>hypopneas</a:t>
            </a:r>
            <a:r>
              <a:rPr lang="en-US" dirty="0" smtClean="0">
                <a:solidFill>
                  <a:schemeClr val="tx2"/>
                </a:solidFill>
                <a:latin typeface="Times New Roman" pitchFamily="18" charset="0"/>
                <a:cs typeface="Times New Roman" pitchFamily="18" charset="0"/>
              </a:rPr>
              <a:t> separated by a crescendo and decrescendo change</a:t>
            </a:r>
            <a:r>
              <a:rPr lang="en-US" dirty="0" smtClean="0">
                <a:latin typeface="Times New Roman" pitchFamily="18" charset="0"/>
                <a:cs typeface="Times New Roman" pitchFamily="18" charset="0"/>
              </a:rPr>
              <a:t> in breathing amplitude with </a:t>
            </a:r>
            <a:r>
              <a:rPr lang="en-US" dirty="0" smtClean="0">
                <a:solidFill>
                  <a:schemeClr val="tx2"/>
                </a:solidFill>
                <a:latin typeface="Times New Roman" pitchFamily="18" charset="0"/>
                <a:cs typeface="Times New Roman" pitchFamily="18" charset="0"/>
              </a:rPr>
              <a:t>a cycle length of at least 40 seconds </a:t>
            </a:r>
            <a:r>
              <a:rPr lang="en-US" dirty="0" smtClean="0">
                <a:latin typeface="Times New Roman" pitchFamily="18" charset="0"/>
                <a:cs typeface="Times New Roman" pitchFamily="18" charset="0"/>
              </a:rPr>
              <a:t>(typically 45 to 90 seconds).</a:t>
            </a:r>
          </a:p>
          <a:p>
            <a:pPr>
              <a:buFontTx/>
              <a:buNone/>
            </a:pPr>
            <a:r>
              <a:rPr lang="en-US" dirty="0" smtClean="0">
                <a:latin typeface="Times New Roman" pitchFamily="18" charset="0"/>
                <a:cs typeface="Times New Roman" pitchFamily="18" charset="0"/>
              </a:rPr>
              <a:t>2. There are </a:t>
            </a:r>
            <a:r>
              <a:rPr lang="en-US" dirty="0" smtClean="0">
                <a:solidFill>
                  <a:schemeClr val="tx2"/>
                </a:solidFill>
                <a:latin typeface="Times New Roman" pitchFamily="18" charset="0"/>
                <a:cs typeface="Times New Roman" pitchFamily="18" charset="0"/>
              </a:rPr>
              <a:t>5 or more central apneas and/or central </a:t>
            </a:r>
            <a:r>
              <a:rPr lang="en-US" dirty="0" err="1" smtClean="0">
                <a:solidFill>
                  <a:schemeClr val="tx2"/>
                </a:solidFill>
                <a:latin typeface="Times New Roman" pitchFamily="18" charset="0"/>
                <a:cs typeface="Times New Roman" pitchFamily="18" charset="0"/>
              </a:rPr>
              <a:t>hypopneas</a:t>
            </a:r>
            <a:r>
              <a:rPr lang="en-US" dirty="0" smtClean="0">
                <a:solidFill>
                  <a:schemeClr val="tx2"/>
                </a:solidFill>
                <a:latin typeface="Times New Roman" pitchFamily="18" charset="0"/>
                <a:cs typeface="Times New Roman" pitchFamily="18" charset="0"/>
              </a:rPr>
              <a:t> per hour associated with the crescendo/decrescendo breathing pattern </a:t>
            </a:r>
            <a:r>
              <a:rPr lang="en-US" dirty="0" smtClean="0">
                <a:latin typeface="Times New Roman" pitchFamily="18" charset="0"/>
                <a:cs typeface="Times New Roman" pitchFamily="18" charset="0"/>
              </a:rPr>
              <a:t>recorded over a </a:t>
            </a:r>
            <a:r>
              <a:rPr lang="en-US" dirty="0" smtClean="0">
                <a:solidFill>
                  <a:schemeClr val="tx2"/>
                </a:solidFill>
                <a:latin typeface="Times New Roman" pitchFamily="18" charset="0"/>
                <a:cs typeface="Times New Roman" pitchFamily="18" charset="0"/>
              </a:rPr>
              <a:t>minimum of 2 hours of monitoring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87575"/>
            <a:ext cx="7772400" cy="1470025"/>
          </a:xfrm>
        </p:spPr>
        <p:txBody>
          <a:bodyPr>
            <a:normAutofit fontScale="90000"/>
          </a:bodyPr>
          <a:lstStyle/>
          <a:p>
            <a:r>
              <a:rPr lang="en-US" b="1" dirty="0" smtClean="0"/>
              <a:t>Nocturnal </a:t>
            </a:r>
            <a:r>
              <a:rPr lang="en-US" b="1" dirty="0" err="1" smtClean="0"/>
              <a:t>desaturation</a:t>
            </a:r>
            <a:r>
              <a:rPr lang="en-US" b="1" dirty="0" smtClean="0"/>
              <a:t> in neuromuscular disease,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NOD in NMDs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2AAA74B6-7B08-45A0-8314-A15ED380388C}"/>
                                            </p:graphicEl>
                                          </p:spTgt>
                                        </p:tgtEl>
                                        <p:attrNameLst>
                                          <p:attrName>style.visibility</p:attrName>
                                        </p:attrNameLst>
                                      </p:cBhvr>
                                      <p:to>
                                        <p:strVal val="visible"/>
                                      </p:to>
                                    </p:set>
                                    <p:animEffect transition="in" filter="wipe(down)">
                                      <p:cBhvr>
                                        <p:cTn id="7" dur="500"/>
                                        <p:tgtEl>
                                          <p:spTgt spid="4">
                                            <p:graphicEl>
                                              <a:dgm id="{2AAA74B6-7B08-45A0-8314-A15ED38038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FA52F70D-BFFB-4661-A232-AEC178E9698B}"/>
                                            </p:graphicEl>
                                          </p:spTgt>
                                        </p:tgtEl>
                                        <p:attrNameLst>
                                          <p:attrName>style.visibility</p:attrName>
                                        </p:attrNameLst>
                                      </p:cBhvr>
                                      <p:to>
                                        <p:strVal val="visible"/>
                                      </p:to>
                                    </p:set>
                                    <p:animEffect transition="in" filter="wipe(down)">
                                      <p:cBhvr>
                                        <p:cTn id="12" dur="500"/>
                                        <p:tgtEl>
                                          <p:spTgt spid="4">
                                            <p:graphicEl>
                                              <a:dgm id="{FA52F70D-BFFB-4661-A232-AEC178E9698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75337CAB-8502-465A-B2DF-FC59720BBFAA}"/>
                                            </p:graphicEl>
                                          </p:spTgt>
                                        </p:tgtEl>
                                        <p:attrNameLst>
                                          <p:attrName>style.visibility</p:attrName>
                                        </p:attrNameLst>
                                      </p:cBhvr>
                                      <p:to>
                                        <p:strVal val="visible"/>
                                      </p:to>
                                    </p:set>
                                    <p:animEffect transition="in" filter="wipe(down)">
                                      <p:cBhvr>
                                        <p:cTn id="17" dur="500"/>
                                        <p:tgtEl>
                                          <p:spTgt spid="4">
                                            <p:graphicEl>
                                              <a:dgm id="{75337CAB-8502-465A-B2DF-FC59720BBFA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E3C483BF-CB9A-4A6F-9E7F-1CBA9EA913B9}"/>
                                            </p:graphicEl>
                                          </p:spTgt>
                                        </p:tgtEl>
                                        <p:attrNameLst>
                                          <p:attrName>style.visibility</p:attrName>
                                        </p:attrNameLst>
                                      </p:cBhvr>
                                      <p:to>
                                        <p:strVal val="visible"/>
                                      </p:to>
                                    </p:set>
                                    <p:animEffect transition="in" filter="wipe(down)">
                                      <p:cBhvr>
                                        <p:cTn id="22" dur="500"/>
                                        <p:tgtEl>
                                          <p:spTgt spid="4">
                                            <p:graphicEl>
                                              <a:dgm id="{E3C483BF-CB9A-4A6F-9E7F-1CBA9EA913B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7CD33D62-FB9B-48BF-B601-3AFF2945BED5}"/>
                                            </p:graphicEl>
                                          </p:spTgt>
                                        </p:tgtEl>
                                        <p:attrNameLst>
                                          <p:attrName>style.visibility</p:attrName>
                                        </p:attrNameLst>
                                      </p:cBhvr>
                                      <p:to>
                                        <p:strVal val="visible"/>
                                      </p:to>
                                    </p:set>
                                    <p:animEffect transition="in" filter="wipe(down)">
                                      <p:cBhvr>
                                        <p:cTn id="27" dur="500"/>
                                        <p:tgtEl>
                                          <p:spTgt spid="4">
                                            <p:graphicEl>
                                              <a:dgm id="{7CD33D62-FB9B-48BF-B601-3AFF2945BED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D1FED02F-00EE-4261-996A-3F7AFAECE404}"/>
                                            </p:graphicEl>
                                          </p:spTgt>
                                        </p:tgtEl>
                                        <p:attrNameLst>
                                          <p:attrName>style.visibility</p:attrName>
                                        </p:attrNameLst>
                                      </p:cBhvr>
                                      <p:to>
                                        <p:strVal val="visible"/>
                                      </p:to>
                                    </p:set>
                                    <p:animEffect transition="in" filter="wipe(down)">
                                      <p:cBhvr>
                                        <p:cTn id="32" dur="500"/>
                                        <p:tgtEl>
                                          <p:spTgt spid="4">
                                            <p:graphicEl>
                                              <a:dgm id="{D1FED02F-00EE-4261-996A-3F7AFAECE4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D458DB5C-C9A2-4FF3-9B7F-5B6D5EDCA33D}"/>
                                            </p:graphicEl>
                                          </p:spTgt>
                                        </p:tgtEl>
                                        <p:attrNameLst>
                                          <p:attrName>style.visibility</p:attrName>
                                        </p:attrNameLst>
                                      </p:cBhvr>
                                      <p:to>
                                        <p:strVal val="visible"/>
                                      </p:to>
                                    </p:set>
                                    <p:animEffect transition="in" filter="wipe(down)">
                                      <p:cBhvr>
                                        <p:cTn id="7" dur="500"/>
                                        <p:tgtEl>
                                          <p:spTgt spid="4">
                                            <p:graphicEl>
                                              <a:dgm id="{D458DB5C-C9A2-4FF3-9B7F-5B6D5EDCA33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A4EDC187-F8E7-4B84-95AD-F6701B10AFB0}"/>
                                            </p:graphicEl>
                                          </p:spTgt>
                                        </p:tgtEl>
                                        <p:attrNameLst>
                                          <p:attrName>style.visibility</p:attrName>
                                        </p:attrNameLst>
                                      </p:cBhvr>
                                      <p:to>
                                        <p:strVal val="visible"/>
                                      </p:to>
                                    </p:set>
                                    <p:animEffect transition="in" filter="wipe(down)">
                                      <p:cBhvr>
                                        <p:cTn id="12" dur="500"/>
                                        <p:tgtEl>
                                          <p:spTgt spid="4">
                                            <p:graphicEl>
                                              <a:dgm id="{A4EDC187-F8E7-4B84-95AD-F6701B10AF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C33FBCDF-8A24-426A-9479-D1189ECE0925}"/>
                                            </p:graphicEl>
                                          </p:spTgt>
                                        </p:tgtEl>
                                        <p:attrNameLst>
                                          <p:attrName>style.visibility</p:attrName>
                                        </p:attrNameLst>
                                      </p:cBhvr>
                                      <p:to>
                                        <p:strVal val="visible"/>
                                      </p:to>
                                    </p:set>
                                    <p:animEffect transition="in" filter="wipe(down)">
                                      <p:cBhvr>
                                        <p:cTn id="17" dur="500"/>
                                        <p:tgtEl>
                                          <p:spTgt spid="4">
                                            <p:graphicEl>
                                              <a:dgm id="{C33FBCDF-8A24-426A-9479-D1189ECE09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8" name="Horizontal Scroll 7"/>
          <p:cNvSpPr/>
          <p:nvPr/>
        </p:nvSpPr>
        <p:spPr>
          <a:xfrm>
            <a:off x="685800" y="1066800"/>
            <a:ext cx="7620000" cy="3624072"/>
          </a:xfrm>
          <a:prstGeom prst="horizont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Features specific to individual disorders</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Isolated diaphragmatic paralysis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dirty="0" smtClean="0"/>
              <a:t>Subjects with isolated diaphragmatic paralysis are prone to </a:t>
            </a:r>
            <a:r>
              <a:rPr lang="en-US" dirty="0" smtClean="0">
                <a:solidFill>
                  <a:schemeClr val="accent2"/>
                </a:solidFill>
              </a:rPr>
              <a:t>nocturnal </a:t>
            </a:r>
            <a:r>
              <a:rPr lang="en-US" dirty="0" err="1" smtClean="0">
                <a:solidFill>
                  <a:schemeClr val="accent2"/>
                </a:solidFill>
              </a:rPr>
              <a:t>desaturation</a:t>
            </a:r>
            <a:r>
              <a:rPr lang="en-US" dirty="0" smtClean="0">
                <a:solidFill>
                  <a:schemeClr val="accent2"/>
                </a:solidFill>
              </a:rPr>
              <a:t> </a:t>
            </a:r>
            <a:r>
              <a:rPr lang="en-US" dirty="0" smtClean="0"/>
              <a:t>during REM sleep even with only unilateral involvement</a:t>
            </a:r>
          </a:p>
          <a:p>
            <a:r>
              <a:rPr lang="en-US" dirty="0" smtClean="0"/>
              <a:t>REM sleep and slow-wave sleep (SWS) are likely to be reduced.</a:t>
            </a:r>
          </a:p>
          <a:p>
            <a:r>
              <a:rPr lang="en-US" dirty="0" smtClean="0"/>
              <a:t>Daytime respiratory failure is unusual with isolated bilateral diaphragmatic paralysis unless there is coexisting intrinsic lung disease (e.g. COPD) or obesity.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Amyotrophic lateral sclerosis</a:t>
            </a:r>
            <a:endParaRPr lang="en-US" dirty="0"/>
          </a:p>
        </p:txBody>
      </p:sp>
      <p:sp>
        <p:nvSpPr>
          <p:cNvPr id="3" name="Content Placeholder 2"/>
          <p:cNvSpPr>
            <a:spLocks noGrp="1"/>
          </p:cNvSpPr>
          <p:nvPr>
            <p:ph idx="1"/>
          </p:nvPr>
        </p:nvSpPr>
        <p:spPr>
          <a:xfrm>
            <a:off x="457200" y="2133600"/>
            <a:ext cx="8229600" cy="3992563"/>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the frequency of sleep disordered breathing is very variable (16.7–76.5%)</a:t>
            </a:r>
          </a:p>
          <a:p>
            <a:r>
              <a:rPr lang="en-US" dirty="0" smtClean="0"/>
              <a:t>Diaphragmatic paresis or paralysis is associated with sleep disruption and reduction or complete suppression of REM.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No significant relations between bulbar involvement and the severity of sleep-disordered breathing or the type of event (obstructive or central) .</a:t>
            </a:r>
          </a:p>
          <a:p>
            <a:r>
              <a:rPr lang="en-US" dirty="0" smtClean="0">
                <a:solidFill>
                  <a:schemeClr val="accent2"/>
                </a:solidFill>
              </a:rPr>
              <a:t> </a:t>
            </a:r>
            <a:r>
              <a:rPr lang="en-US" b="1" dirty="0" smtClean="0">
                <a:solidFill>
                  <a:schemeClr val="accent2"/>
                </a:solidFill>
              </a:rPr>
              <a:t>Nocturnal </a:t>
            </a:r>
            <a:r>
              <a:rPr lang="en-US" b="1" dirty="0" err="1" smtClean="0">
                <a:solidFill>
                  <a:schemeClr val="accent2"/>
                </a:solidFill>
              </a:rPr>
              <a:t>desaturation</a:t>
            </a:r>
            <a:r>
              <a:rPr lang="en-US" b="1" dirty="0" smtClean="0">
                <a:solidFill>
                  <a:schemeClr val="accent2"/>
                </a:solidFill>
              </a:rPr>
              <a:t> and sleep disruption </a:t>
            </a:r>
            <a:r>
              <a:rPr lang="en-US" dirty="0" smtClean="0"/>
              <a:t>in ALS appear to be due to mainly diaphragmatic weakness and hypoventilation, rather than due to bulbar weakness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Myotonic</a:t>
            </a:r>
            <a:r>
              <a:rPr lang="en-US" dirty="0" smtClean="0"/>
              <a:t> dystrophy</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dirty="0" smtClean="0"/>
              <a:t>Daytime somnolence, </a:t>
            </a:r>
            <a:r>
              <a:rPr lang="en-US" dirty="0" err="1" smtClean="0"/>
              <a:t>hypercapnia</a:t>
            </a:r>
            <a:r>
              <a:rPr lang="en-US" dirty="0" smtClean="0"/>
              <a:t>, sleep-disordered breathing and nocturnal </a:t>
            </a:r>
            <a:r>
              <a:rPr lang="en-US" dirty="0" err="1" smtClean="0"/>
              <a:t>desaturation</a:t>
            </a:r>
            <a:r>
              <a:rPr lang="en-US" dirty="0" smtClean="0"/>
              <a:t> are all common in MD</a:t>
            </a:r>
          </a:p>
          <a:p>
            <a:r>
              <a:rPr lang="en-US" dirty="0" smtClean="0"/>
              <a:t>AHI and degree of nocturnal </a:t>
            </a:r>
            <a:r>
              <a:rPr lang="en-US" dirty="0" err="1" smtClean="0"/>
              <a:t>desaturation</a:t>
            </a:r>
            <a:r>
              <a:rPr lang="en-US" dirty="0" smtClean="0"/>
              <a:t> are greater than in </a:t>
            </a:r>
            <a:r>
              <a:rPr lang="en-US" dirty="0" err="1" smtClean="0"/>
              <a:t>nonmyotonic</a:t>
            </a:r>
            <a:r>
              <a:rPr lang="en-US" dirty="0" smtClean="0"/>
              <a:t> neuromuscular disease with a similar degree of respiratory muscle weakness.</a:t>
            </a:r>
          </a:p>
          <a:p>
            <a:r>
              <a:rPr lang="en-US" dirty="0" smtClean="0"/>
              <a:t> MD is also associated with an irregular breathing pattern during wakefulness and  light sleep.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Sleep disordered breathing in NMD </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AA9D5F6-CE2D-46A2-924B-E4969DA9557D}"/>
                                            </p:graphicEl>
                                          </p:spTgt>
                                        </p:tgtEl>
                                        <p:attrNameLst>
                                          <p:attrName>style.visibility</p:attrName>
                                        </p:attrNameLst>
                                      </p:cBhvr>
                                      <p:to>
                                        <p:strVal val="visible"/>
                                      </p:to>
                                    </p:set>
                                    <p:animEffect transition="in" filter="wipe(down)">
                                      <p:cBhvr>
                                        <p:cTn id="7" dur="500"/>
                                        <p:tgtEl>
                                          <p:spTgt spid="4">
                                            <p:graphicEl>
                                              <a:dgm id="{AAA9D5F6-CE2D-46A2-924B-E4969DA955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DA928521-17DC-4531-A0AE-AD65F600B74A}"/>
                                            </p:graphicEl>
                                          </p:spTgt>
                                        </p:tgtEl>
                                        <p:attrNameLst>
                                          <p:attrName>style.visibility</p:attrName>
                                        </p:attrNameLst>
                                      </p:cBhvr>
                                      <p:to>
                                        <p:strVal val="visible"/>
                                      </p:to>
                                    </p:set>
                                    <p:animEffect transition="in" filter="wipe(down)">
                                      <p:cBhvr>
                                        <p:cTn id="12" dur="500"/>
                                        <p:tgtEl>
                                          <p:spTgt spid="4">
                                            <p:graphicEl>
                                              <a:dgm id="{DA928521-17DC-4531-A0AE-AD65F600B74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8839B15B-B192-4EEE-8C60-8B64503C099B}"/>
                                            </p:graphicEl>
                                          </p:spTgt>
                                        </p:tgtEl>
                                        <p:attrNameLst>
                                          <p:attrName>style.visibility</p:attrName>
                                        </p:attrNameLst>
                                      </p:cBhvr>
                                      <p:to>
                                        <p:strVal val="visible"/>
                                      </p:to>
                                    </p:set>
                                    <p:animEffect transition="in" filter="wipe(down)">
                                      <p:cBhvr>
                                        <p:cTn id="17" dur="500"/>
                                        <p:tgtEl>
                                          <p:spTgt spid="4">
                                            <p:graphicEl>
                                              <a:dgm id="{8839B15B-B192-4EEE-8C60-8B64503C099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E3B1DC4A-96B6-4637-8022-9AA2AD264898}"/>
                                            </p:graphicEl>
                                          </p:spTgt>
                                        </p:tgtEl>
                                        <p:attrNameLst>
                                          <p:attrName>style.visibility</p:attrName>
                                        </p:attrNameLst>
                                      </p:cBhvr>
                                      <p:to>
                                        <p:strVal val="visible"/>
                                      </p:to>
                                    </p:set>
                                    <p:animEffect transition="in" filter="wipe(down)">
                                      <p:cBhvr>
                                        <p:cTn id="22" dur="500"/>
                                        <p:tgtEl>
                                          <p:spTgt spid="4">
                                            <p:graphicEl>
                                              <a:dgm id="{E3B1DC4A-96B6-4637-8022-9AA2AD26489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E82024E8-F4FA-4ABE-AF1D-46D3D8221930}"/>
                                            </p:graphicEl>
                                          </p:spTgt>
                                        </p:tgtEl>
                                        <p:attrNameLst>
                                          <p:attrName>style.visibility</p:attrName>
                                        </p:attrNameLst>
                                      </p:cBhvr>
                                      <p:to>
                                        <p:strVal val="visible"/>
                                      </p:to>
                                    </p:set>
                                    <p:animEffect transition="in" filter="wipe(down)">
                                      <p:cBhvr>
                                        <p:cTn id="27" dur="500"/>
                                        <p:tgtEl>
                                          <p:spTgt spid="4">
                                            <p:graphicEl>
                                              <a:dgm id="{E82024E8-F4FA-4ABE-AF1D-46D3D82219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Myasthenia gravis</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Sleep related symptoms in </a:t>
            </a:r>
            <a:r>
              <a:rPr lang="en-US" dirty="0" err="1" smtClean="0"/>
              <a:t>myasthesia</a:t>
            </a:r>
            <a:r>
              <a:rPr lang="en-US" dirty="0" smtClean="0"/>
              <a:t> gravis (MG) might reflect central nervous system involvement or occur as a side-effect of </a:t>
            </a:r>
            <a:r>
              <a:rPr lang="en-US" dirty="0" err="1" smtClean="0"/>
              <a:t>anticholinesterase</a:t>
            </a:r>
            <a:r>
              <a:rPr lang="en-US" dirty="0" smtClean="0"/>
              <a:t> therapy</a:t>
            </a:r>
          </a:p>
          <a:p>
            <a:r>
              <a:rPr lang="en-US" dirty="0" smtClean="0"/>
              <a:t>Sleep-disordered breathing is common in MG associated with peripheral respiratory muscle weakness, particularly diaphragmatic weakness.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accent2"/>
                </a:solidFill>
              </a:rPr>
              <a:t>Central sleep apnea </a:t>
            </a:r>
            <a:r>
              <a:rPr lang="en-US" dirty="0" smtClean="0"/>
              <a:t>and</a:t>
            </a:r>
            <a:r>
              <a:rPr lang="en-US" dirty="0" smtClean="0">
                <a:solidFill>
                  <a:schemeClr val="accent2"/>
                </a:solidFill>
              </a:rPr>
              <a:t> nocturnal </a:t>
            </a:r>
            <a:r>
              <a:rPr lang="en-US" dirty="0" err="1" smtClean="0">
                <a:solidFill>
                  <a:schemeClr val="accent2"/>
                </a:solidFill>
              </a:rPr>
              <a:t>desaturation</a:t>
            </a:r>
            <a:r>
              <a:rPr lang="en-US" dirty="0" smtClean="0">
                <a:solidFill>
                  <a:schemeClr val="accent2"/>
                </a:solidFill>
              </a:rPr>
              <a:t> </a:t>
            </a:r>
            <a:r>
              <a:rPr lang="en-US" dirty="0" smtClean="0"/>
              <a:t>are most pronounced during REM. </a:t>
            </a:r>
          </a:p>
          <a:p>
            <a:endParaRPr lang="en-US" dirty="0" smtClean="0"/>
          </a:p>
          <a:p>
            <a:endParaRPr lang="en-US" dirty="0" smtClean="0"/>
          </a:p>
          <a:p>
            <a:r>
              <a:rPr lang="en-US" dirty="0" smtClean="0"/>
              <a:t>Sleep-disordered breathing and nocturnal </a:t>
            </a:r>
            <a:r>
              <a:rPr lang="en-US" dirty="0" err="1" smtClean="0"/>
              <a:t>desaturation</a:t>
            </a:r>
            <a:r>
              <a:rPr lang="en-US" dirty="0" smtClean="0"/>
              <a:t> may improve following treatment with </a:t>
            </a:r>
            <a:r>
              <a:rPr lang="en-US" dirty="0" err="1" smtClean="0">
                <a:solidFill>
                  <a:schemeClr val="accent2"/>
                </a:solidFill>
              </a:rPr>
              <a:t>thymectomy</a:t>
            </a:r>
            <a:r>
              <a:rPr lang="en-US" dirty="0" smtClean="0"/>
              <a:t> or </a:t>
            </a:r>
            <a:r>
              <a:rPr lang="en-US" dirty="0" err="1" smtClean="0"/>
              <a:t>prednisolone</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Duchenne</a:t>
            </a:r>
            <a:r>
              <a:rPr lang="en-US" dirty="0" smtClean="0"/>
              <a:t> muscular dystrophy</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DMD using automated analysis reported </a:t>
            </a:r>
            <a:r>
              <a:rPr lang="en-US" dirty="0" err="1" smtClean="0"/>
              <a:t>apnoeas</a:t>
            </a:r>
            <a:r>
              <a:rPr lang="en-US" dirty="0" smtClean="0"/>
              <a:t>, which initially were mainly obstructive, but with disease progression the proportion of central </a:t>
            </a:r>
            <a:r>
              <a:rPr lang="en-US" dirty="0" err="1" smtClean="0"/>
              <a:t>apnoeas</a:t>
            </a:r>
            <a:r>
              <a:rPr lang="en-US" dirty="0" smtClean="0"/>
              <a:t> increased. </a:t>
            </a:r>
          </a:p>
          <a:p>
            <a:r>
              <a:rPr lang="en-US" dirty="0" smtClean="0"/>
              <a:t>Authors suggested that the apparent increase in central events in serial studies may be due to misclassification ("pseudo-central“ events)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In comparison to subjects with ALS and a similar impairment of daytime respiratory function, sleep architecture appears to be better preserved in DMD.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Vertical Scroll 3"/>
          <p:cNvSpPr/>
          <p:nvPr/>
        </p:nvSpPr>
        <p:spPr>
          <a:xfrm>
            <a:off x="1752600" y="1676400"/>
            <a:ext cx="4876800" cy="4419600"/>
          </a:xfrm>
          <a:prstGeom prst="verticalScroll">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4000" b="1" dirty="0" smtClean="0">
                <a:solidFill>
                  <a:schemeClr val="tx1"/>
                </a:solidFill>
              </a:rPr>
              <a:t>Home messages </a:t>
            </a:r>
            <a:endParaRPr lang="en-US" sz="40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messages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Respiratory muscle weakness in neuromuscular disease causes significant morbidity and mortality. </a:t>
            </a:r>
          </a:p>
          <a:p>
            <a:r>
              <a:rPr lang="en-US" dirty="0" smtClean="0"/>
              <a:t>In subjects with respiratory muscle weakness sleep is fragmented, with shorter total sleep time, frequent arousals, an increase in stage 1 sleep and a reduction in, or complete suppression of, REM sleep.</a:t>
            </a:r>
          </a:p>
          <a:p>
            <a:r>
              <a:rPr lang="en-US" dirty="0" smtClean="0"/>
              <a:t>Sleep hypoventilation is The commonest form of sleep-disordered breathing in patients with respiratory muscle weakness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classification of events as "central" </a:t>
            </a:r>
            <a:r>
              <a:rPr lang="en-US" dirty="0" err="1" smtClean="0"/>
              <a:t>or"obstructive</a:t>
            </a:r>
            <a:r>
              <a:rPr lang="en-US" dirty="0" smtClean="0"/>
              <a:t>“ using noninvasive monitoring is particularly difficult in neuromuscular disease.</a:t>
            </a:r>
            <a:r>
              <a:rPr lang="en-US" b="1" dirty="0" smtClean="0">
                <a:solidFill>
                  <a:schemeClr val="tx2"/>
                </a:solidFill>
              </a:rPr>
              <a:t> </a:t>
            </a:r>
          </a:p>
          <a:p>
            <a:r>
              <a:rPr lang="en-US" dirty="0" smtClean="0"/>
              <a:t>The most profound </a:t>
            </a:r>
            <a:r>
              <a:rPr lang="en-US" dirty="0" err="1" smtClean="0"/>
              <a:t>desaturation</a:t>
            </a:r>
            <a:r>
              <a:rPr lang="en-US" dirty="0" smtClean="0"/>
              <a:t> and SDBD (obstructive or central) occurs during REM particularly </a:t>
            </a:r>
            <a:r>
              <a:rPr lang="en-US" dirty="0" err="1" smtClean="0"/>
              <a:t>phasic</a:t>
            </a:r>
            <a:r>
              <a:rPr lang="en-US" dirty="0" smtClean="0"/>
              <a:t> REM.</a:t>
            </a:r>
          </a:p>
          <a:p>
            <a:r>
              <a:rPr lang="en-US" dirty="0" smtClean="0"/>
              <a:t>Classification of events (central or obstructive) is </a:t>
            </a:r>
            <a:r>
              <a:rPr lang="en-US" dirty="0" err="1" smtClean="0"/>
              <a:t>benificial</a:t>
            </a:r>
            <a:r>
              <a:rPr lang="en-US" dirty="0" smtClean="0"/>
              <a:t> to detect type of NIPPV for each patient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Happy-New-Year-2016-Quotes-Photos.jpg"/>
          <p:cNvPicPr>
            <a:picLocks noGrp="1" noChangeAspect="1" noChangeArrowheads="1"/>
          </p:cNvPicPr>
          <p:nvPr>
            <p:ph idx="1"/>
          </p:nvPr>
        </p:nvPicPr>
        <p:blipFill>
          <a:blip r:embed="rId2"/>
          <a:srcRect/>
          <a:stretch>
            <a:fillRect/>
          </a:stretch>
        </p:blipFill>
        <p:spPr bwMode="auto">
          <a:xfrm>
            <a:off x="0" y="0"/>
            <a:ext cx="9372601"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thank you.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Sleep hypoventilation syndrome </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88C44EE8-6DA4-40A9-A0ED-D3584DE33FEB}"/>
                                            </p:graphicEl>
                                          </p:spTgt>
                                        </p:tgtEl>
                                        <p:attrNameLst>
                                          <p:attrName>style.visibility</p:attrName>
                                        </p:attrNameLst>
                                      </p:cBhvr>
                                      <p:to>
                                        <p:strVal val="visible"/>
                                      </p:to>
                                    </p:set>
                                    <p:animEffect transition="in" filter="wipe(down)">
                                      <p:cBhvr>
                                        <p:cTn id="7" dur="500"/>
                                        <p:tgtEl>
                                          <p:spTgt spid="7">
                                            <p:graphicEl>
                                              <a:dgm id="{88C44EE8-6DA4-40A9-A0ED-D3584DE33FE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dgm id="{FABE08A9-54C4-464F-940D-FB50F23E286C}"/>
                                            </p:graphicEl>
                                          </p:spTgt>
                                        </p:tgtEl>
                                        <p:attrNameLst>
                                          <p:attrName>style.visibility</p:attrName>
                                        </p:attrNameLst>
                                      </p:cBhvr>
                                      <p:to>
                                        <p:strVal val="visible"/>
                                      </p:to>
                                    </p:set>
                                    <p:animEffect transition="in" filter="wipe(down)">
                                      <p:cBhvr>
                                        <p:cTn id="12" dur="500"/>
                                        <p:tgtEl>
                                          <p:spTgt spid="7">
                                            <p:graphicEl>
                                              <a:dgm id="{FABE08A9-54C4-464F-940D-FB50F23E286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dgm id="{BA59DD6B-0ECE-4004-8EE5-CBEE17C980F5}"/>
                                            </p:graphicEl>
                                          </p:spTgt>
                                        </p:tgtEl>
                                        <p:attrNameLst>
                                          <p:attrName>style.visibility</p:attrName>
                                        </p:attrNameLst>
                                      </p:cBhvr>
                                      <p:to>
                                        <p:strVal val="visible"/>
                                      </p:to>
                                    </p:set>
                                    <p:animEffect transition="in" filter="wipe(down)">
                                      <p:cBhvr>
                                        <p:cTn id="17" dur="500"/>
                                        <p:tgtEl>
                                          <p:spTgt spid="7">
                                            <p:graphicEl>
                                              <a:dgm id="{BA59DD6B-0ECE-4004-8EE5-CBEE17C980F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dgm id="{57CF5A09-CA7B-4D04-A050-C8AD8F55795F}"/>
                                            </p:graphicEl>
                                          </p:spTgt>
                                        </p:tgtEl>
                                        <p:attrNameLst>
                                          <p:attrName>style.visibility</p:attrName>
                                        </p:attrNameLst>
                                      </p:cBhvr>
                                      <p:to>
                                        <p:strVal val="visible"/>
                                      </p:to>
                                    </p:set>
                                    <p:animEffect transition="in" filter="wipe(down)">
                                      <p:cBhvr>
                                        <p:cTn id="22" dur="500"/>
                                        <p:tgtEl>
                                          <p:spTgt spid="7">
                                            <p:graphicEl>
                                              <a:dgm id="{57CF5A09-CA7B-4D04-A050-C8AD8F5579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95800"/>
          </a:xfrm>
        </p:spPr>
        <p:txBody>
          <a:bodyPr>
            <a:normAutofit lnSpcReduction="10000"/>
          </a:bodyPr>
          <a:lstStyle/>
          <a:p>
            <a:r>
              <a:rPr lang="en-US" dirty="0"/>
              <a:t>The commonest form of sleep-disordered </a:t>
            </a:r>
            <a:r>
              <a:rPr lang="en-US" dirty="0" smtClean="0"/>
              <a:t>breathing in </a:t>
            </a:r>
            <a:r>
              <a:rPr lang="en-US" dirty="0"/>
              <a:t>patients with respiratory muscle weakness </a:t>
            </a:r>
            <a:r>
              <a:rPr lang="en-US" dirty="0" smtClean="0"/>
              <a:t>is </a:t>
            </a:r>
            <a:r>
              <a:rPr lang="en-US" b="1" dirty="0" smtClean="0">
                <a:solidFill>
                  <a:schemeClr val="accent2"/>
                </a:solidFill>
              </a:rPr>
              <a:t>hypoventilation</a:t>
            </a:r>
            <a:r>
              <a:rPr lang="en-US" dirty="0" smtClean="0"/>
              <a:t> </a:t>
            </a:r>
            <a:r>
              <a:rPr lang="en-US" dirty="0"/>
              <a:t>due to reduced tidal volume, </a:t>
            </a:r>
            <a:r>
              <a:rPr lang="en-US" dirty="0" smtClean="0"/>
              <a:t>particularly during </a:t>
            </a:r>
            <a:r>
              <a:rPr lang="en-US" dirty="0"/>
              <a:t>REM </a:t>
            </a:r>
            <a:r>
              <a:rPr lang="en-US" dirty="0" smtClean="0"/>
              <a:t>sleep</a:t>
            </a:r>
          </a:p>
          <a:p>
            <a:r>
              <a:rPr lang="en-US" dirty="0" smtClean="0"/>
              <a:t>Similar REM-related hypoventilation </a:t>
            </a:r>
            <a:r>
              <a:rPr lang="en-US" dirty="0"/>
              <a:t>has been described in several </a:t>
            </a:r>
            <a:r>
              <a:rPr lang="en-US" dirty="0" smtClean="0"/>
              <a:t>other situations </a:t>
            </a:r>
            <a:r>
              <a:rPr lang="en-US" dirty="0"/>
              <a:t>(e.g. chronic obstructive pulmonary </a:t>
            </a:r>
            <a:r>
              <a:rPr lang="en-US" dirty="0" smtClean="0"/>
              <a:t>disease(COPD</a:t>
            </a:r>
            <a:r>
              <a:rPr lang="en-US" dirty="0"/>
              <a:t>), cystic fibrosis and obesity </a:t>
            </a:r>
            <a:r>
              <a:rPr lang="en-US" dirty="0" smtClean="0"/>
              <a:t>hypoventilation syndrome.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smtClean="0">
                <a:solidFill>
                  <a:schemeClr val="tx2"/>
                </a:solidFill>
              </a:rPr>
              <a:t>Measurment</a:t>
            </a:r>
            <a:r>
              <a:rPr lang="en-US" b="1" dirty="0" smtClean="0">
                <a:solidFill>
                  <a:schemeClr val="tx2"/>
                </a:solidFill>
              </a:rPr>
              <a:t> of sleep hypoventilation</a:t>
            </a:r>
            <a:endParaRPr lang="en-US" b="1" dirty="0">
              <a:solidFill>
                <a:schemeClr val="tx2"/>
              </a:solidFill>
            </a:endParaRPr>
          </a:p>
        </p:txBody>
      </p:sp>
      <p:sp>
        <p:nvSpPr>
          <p:cNvPr id="6" name="Content Placeholder 5"/>
          <p:cNvSpPr>
            <a:spLocks noGrp="1"/>
          </p:cNvSpPr>
          <p:nvPr>
            <p:ph sz="half" idx="1"/>
          </p:nvPr>
        </p:nvSpPr>
        <p:spPr>
          <a:xfrm>
            <a:off x="457200" y="1447800"/>
            <a:ext cx="4038600" cy="4876800"/>
          </a:xfrm>
        </p:spPr>
        <p:style>
          <a:lnRef idx="1">
            <a:schemeClr val="accent1"/>
          </a:lnRef>
          <a:fillRef idx="2">
            <a:schemeClr val="accent1"/>
          </a:fillRef>
          <a:effectRef idx="1">
            <a:schemeClr val="accent1"/>
          </a:effectRef>
          <a:fontRef idx="minor">
            <a:schemeClr val="dk1"/>
          </a:fontRef>
        </p:style>
        <p:txBody>
          <a:bodyPr/>
          <a:lstStyle/>
          <a:p>
            <a:pPr lvl="0"/>
            <a:r>
              <a:rPr lang="en-US" b="1" dirty="0" smtClean="0"/>
              <a:t>end-tidal PCO2 </a:t>
            </a:r>
            <a:r>
              <a:rPr lang="en-US" dirty="0" smtClean="0"/>
              <a:t>(PETCO2) </a:t>
            </a:r>
            <a:endParaRPr lang="en-US" b="1" dirty="0" smtClean="0"/>
          </a:p>
          <a:p>
            <a:pPr lvl="0"/>
            <a:endParaRPr lang="en-US" b="1" dirty="0" smtClean="0"/>
          </a:p>
          <a:p>
            <a:pPr lvl="0"/>
            <a:r>
              <a:rPr lang="en-US" b="1" dirty="0" err="1" smtClean="0"/>
              <a:t>transcutaneous</a:t>
            </a:r>
            <a:r>
              <a:rPr lang="en-US" b="1" dirty="0" smtClean="0"/>
              <a:t> PCO2 </a:t>
            </a:r>
            <a:r>
              <a:rPr lang="en-US" dirty="0" smtClean="0"/>
              <a:t>(TcPCO2) </a:t>
            </a:r>
            <a:r>
              <a:rPr lang="en-US" b="1" dirty="0" smtClean="0"/>
              <a:t>for diagnostic study or </a:t>
            </a:r>
            <a:r>
              <a:rPr lang="en-US" dirty="0" smtClean="0"/>
              <a:t>(TcPCO2) </a:t>
            </a:r>
            <a:r>
              <a:rPr lang="en-US" b="1" dirty="0" smtClean="0"/>
              <a:t>for PAP titration study.</a:t>
            </a:r>
            <a:endParaRPr lang="en-US" dirty="0" smtClean="0"/>
          </a:p>
          <a:p>
            <a:endParaRPr lang="en-US" dirty="0"/>
          </a:p>
        </p:txBody>
      </p:sp>
      <p:sp>
        <p:nvSpPr>
          <p:cNvPr id="8" name="Content Placeholder 7"/>
          <p:cNvSpPr>
            <a:spLocks noGrp="1"/>
          </p:cNvSpPr>
          <p:nvPr>
            <p:ph sz="half" idx="2"/>
          </p:nvPr>
        </p:nvSpPr>
        <p:spPr/>
        <p:txBody>
          <a:bodyPr/>
          <a:lstStyle/>
          <a:p>
            <a:endParaRPr lang="en-US"/>
          </a:p>
        </p:txBody>
      </p:sp>
      <p:pic>
        <p:nvPicPr>
          <p:cNvPr id="7" name="صورة 4"/>
          <p:cNvPicPr>
            <a:picLocks noChangeAspect="1" noChangeArrowheads="1"/>
          </p:cNvPicPr>
          <p:nvPr/>
        </p:nvPicPr>
        <p:blipFill>
          <a:blip r:embed="rId2"/>
          <a:srcRect/>
          <a:stretch>
            <a:fillRect/>
          </a:stretch>
        </p:blipFill>
        <p:spPr bwMode="auto">
          <a:xfrm>
            <a:off x="4495800" y="1447800"/>
            <a:ext cx="41910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Obstructive sleep apnea</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FontTx/>
              <a:buNone/>
            </a:pPr>
            <a:r>
              <a:rPr lang="en-US" dirty="0" smtClean="0">
                <a:latin typeface="Times New Roman" pitchFamily="18" charset="0"/>
                <a:cs typeface="Times New Roman" pitchFamily="18" charset="0"/>
              </a:rPr>
              <a:t>1. There is a drop in the peak signal excursion by ≥ 90% of pre-event baseline using an </a:t>
            </a:r>
            <a:r>
              <a:rPr lang="en-US" dirty="0" err="1" smtClean="0">
                <a:latin typeface="Times New Roman" pitchFamily="18" charset="0"/>
                <a:cs typeface="Times New Roman" pitchFamily="18" charset="0"/>
              </a:rPr>
              <a:t>oronasal</a:t>
            </a:r>
            <a:r>
              <a:rPr lang="en-US" dirty="0" smtClean="0">
                <a:latin typeface="Times New Roman" pitchFamily="18" charset="0"/>
                <a:cs typeface="Times New Roman" pitchFamily="18" charset="0"/>
              </a:rPr>
              <a:t> thermal sensor (diagnostic study), positive airway pressure device flow (titration study), or an alternative apnea sensor.</a:t>
            </a:r>
          </a:p>
          <a:p>
            <a:pPr>
              <a:buFontTx/>
              <a:buNone/>
            </a:pPr>
            <a:r>
              <a:rPr lang="en-US" dirty="0" smtClean="0">
                <a:latin typeface="Times New Roman" pitchFamily="18" charset="0"/>
                <a:cs typeface="Times New Roman" pitchFamily="18" charset="0"/>
              </a:rPr>
              <a:t>2. The duration of the ≥ 90% drop in sensor signal is ≥ 10 seconds..</a:t>
            </a:r>
          </a:p>
          <a:p>
            <a:pPr>
              <a:buFontTx/>
              <a:buNone/>
            </a:pPr>
            <a:r>
              <a:rPr lang="en-US" b="1" dirty="0" smtClean="0"/>
              <a:t>3. </a:t>
            </a:r>
            <a:r>
              <a:rPr lang="en-US" dirty="0" smtClean="0"/>
              <a:t>The classification of apnea as obstructive, mixed, or central in the 2014 scoring manual is based on respiratory effort.</a:t>
            </a:r>
            <a:endParaRPr lang="en-US" dirty="0" smtClean="0">
              <a:latin typeface="Times New Roman" pitchFamily="18" charset="0"/>
              <a:cs typeface="Times New Roman" pitchFamily="18" charset="0"/>
            </a:endParaRPr>
          </a:p>
          <a:p>
            <a:pPr>
              <a:buFontTx/>
              <a:buNone/>
            </a:pPr>
            <a:endParaRPr lang="en-US" dirty="0" smtClean="0">
              <a:solidFill>
                <a:schemeClr val="tx2"/>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just"/>
            <a:r>
              <a:rPr lang="en-US" b="1" dirty="0" smtClean="0"/>
              <a:t>Obstructive events are more likely in subjects with :</a:t>
            </a:r>
            <a:br>
              <a:rPr lang="en-US" b="1" dirty="0" smtClean="0"/>
            </a:br>
            <a:r>
              <a:rPr lang="en-US" b="1" dirty="0" smtClean="0"/>
              <a:t/>
            </a:r>
            <a:br>
              <a:rPr lang="en-US" b="1" dirty="0" smtClean="0"/>
            </a:br>
            <a:endParaRPr lang="en-US" b="1" dirty="0"/>
          </a:p>
        </p:txBody>
      </p:sp>
      <p:graphicFrame>
        <p:nvGraphicFramePr>
          <p:cNvPr id="4" name="Content Placeholder 3"/>
          <p:cNvGraphicFramePr>
            <a:graphicFrameLocks noGrp="1"/>
          </p:cNvGraphicFramePr>
          <p:nvPr>
            <p:ph idx="1"/>
          </p:nvPr>
        </p:nvGraphicFramePr>
        <p:xfrm>
          <a:off x="457200" y="1752601"/>
          <a:ext cx="8382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5C432803-2708-4941-A981-E5DF44AC6FB1}"/>
                                            </p:graphicEl>
                                          </p:spTgt>
                                        </p:tgtEl>
                                        <p:attrNameLst>
                                          <p:attrName>style.visibility</p:attrName>
                                        </p:attrNameLst>
                                      </p:cBhvr>
                                      <p:to>
                                        <p:strVal val="visible"/>
                                      </p:to>
                                    </p:set>
                                    <p:anim calcmode="lin" valueType="num">
                                      <p:cBhvr additive="base">
                                        <p:cTn id="7" dur="500" fill="hold"/>
                                        <p:tgtEl>
                                          <p:spTgt spid="4">
                                            <p:graphicEl>
                                              <a:dgm id="{5C432803-2708-4941-A981-E5DF44AC6FB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5C432803-2708-4941-A981-E5DF44AC6FB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E8A8228B-A257-40E5-9009-DA96282CACEC}"/>
                                            </p:graphicEl>
                                          </p:spTgt>
                                        </p:tgtEl>
                                        <p:attrNameLst>
                                          <p:attrName>style.visibility</p:attrName>
                                        </p:attrNameLst>
                                      </p:cBhvr>
                                      <p:to>
                                        <p:strVal val="visible"/>
                                      </p:to>
                                    </p:set>
                                    <p:anim calcmode="lin" valueType="num">
                                      <p:cBhvr additive="base">
                                        <p:cTn id="13" dur="500" fill="hold"/>
                                        <p:tgtEl>
                                          <p:spTgt spid="4">
                                            <p:graphicEl>
                                              <a:dgm id="{E8A8228B-A257-40E5-9009-DA96282CACE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E8A8228B-A257-40E5-9009-DA96282CACE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361E3229-3377-474C-ADE4-66E97CB706FC}"/>
                                            </p:graphicEl>
                                          </p:spTgt>
                                        </p:tgtEl>
                                        <p:attrNameLst>
                                          <p:attrName>style.visibility</p:attrName>
                                        </p:attrNameLst>
                                      </p:cBhvr>
                                      <p:to>
                                        <p:strVal val="visible"/>
                                      </p:to>
                                    </p:set>
                                    <p:anim calcmode="lin" valueType="num">
                                      <p:cBhvr additive="base">
                                        <p:cTn id="19" dur="500" fill="hold"/>
                                        <p:tgtEl>
                                          <p:spTgt spid="4">
                                            <p:graphicEl>
                                              <a:dgm id="{361E3229-3377-474C-ADE4-66E97CB706F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361E3229-3377-474C-ADE4-66E97CB706F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12C0C7EC-ADF1-45CE-BC76-EE8D5A135085}"/>
                                            </p:graphicEl>
                                          </p:spTgt>
                                        </p:tgtEl>
                                        <p:attrNameLst>
                                          <p:attrName>style.visibility</p:attrName>
                                        </p:attrNameLst>
                                      </p:cBhvr>
                                      <p:to>
                                        <p:strVal val="visible"/>
                                      </p:to>
                                    </p:set>
                                    <p:anim calcmode="lin" valueType="num">
                                      <p:cBhvr additive="base">
                                        <p:cTn id="25" dur="500" fill="hold"/>
                                        <p:tgtEl>
                                          <p:spTgt spid="4">
                                            <p:graphicEl>
                                              <a:dgm id="{12C0C7EC-ADF1-45CE-BC76-EE8D5A135085}"/>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12C0C7EC-ADF1-45CE-BC76-EE8D5A135085}"/>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0375F8B0-48F2-4F4A-A07A-3CBF21FE025F}"/>
                                            </p:graphicEl>
                                          </p:spTgt>
                                        </p:tgtEl>
                                        <p:attrNameLst>
                                          <p:attrName>style.visibility</p:attrName>
                                        </p:attrNameLst>
                                      </p:cBhvr>
                                      <p:to>
                                        <p:strVal val="visible"/>
                                      </p:to>
                                    </p:set>
                                    <p:anim calcmode="lin" valueType="num">
                                      <p:cBhvr additive="base">
                                        <p:cTn id="31" dur="500" fill="hold"/>
                                        <p:tgtEl>
                                          <p:spTgt spid="4">
                                            <p:graphicEl>
                                              <a:dgm id="{0375F8B0-48F2-4F4A-A07A-3CBF21FE025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0375F8B0-48F2-4F4A-A07A-3CBF21FE025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B340A2C4-EBFC-4054-87F6-8EC0D9548346}"/>
                                            </p:graphicEl>
                                          </p:spTgt>
                                        </p:tgtEl>
                                        <p:attrNameLst>
                                          <p:attrName>style.visibility</p:attrName>
                                        </p:attrNameLst>
                                      </p:cBhvr>
                                      <p:to>
                                        <p:strVal val="visible"/>
                                      </p:to>
                                    </p:set>
                                    <p:anim calcmode="lin" valueType="num">
                                      <p:cBhvr additive="base">
                                        <p:cTn id="37" dur="500" fill="hold"/>
                                        <p:tgtEl>
                                          <p:spTgt spid="4">
                                            <p:graphicEl>
                                              <a:dgm id="{B340A2C4-EBFC-4054-87F6-8EC0D954834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B340A2C4-EBFC-4054-87F6-8EC0D954834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05C32D4D-9F8B-41A4-AAB5-430E26E8D05D}"/>
                                            </p:graphicEl>
                                          </p:spTgt>
                                        </p:tgtEl>
                                        <p:attrNameLst>
                                          <p:attrName>style.visibility</p:attrName>
                                        </p:attrNameLst>
                                      </p:cBhvr>
                                      <p:to>
                                        <p:strVal val="visible"/>
                                      </p:to>
                                    </p:set>
                                    <p:anim calcmode="lin" valueType="num">
                                      <p:cBhvr additive="base">
                                        <p:cTn id="43" dur="500" fill="hold"/>
                                        <p:tgtEl>
                                          <p:spTgt spid="4">
                                            <p:graphicEl>
                                              <a:dgm id="{05C32D4D-9F8B-41A4-AAB5-430E26E8D05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05C32D4D-9F8B-41A4-AAB5-430E26E8D05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graphicEl>
                                              <a:dgm id="{096962AE-B7FB-41AF-8C28-DDE708867C55}"/>
                                            </p:graphicEl>
                                          </p:spTgt>
                                        </p:tgtEl>
                                        <p:attrNameLst>
                                          <p:attrName>style.visibility</p:attrName>
                                        </p:attrNameLst>
                                      </p:cBhvr>
                                      <p:to>
                                        <p:strVal val="visible"/>
                                      </p:to>
                                    </p:set>
                                    <p:anim calcmode="lin" valueType="num">
                                      <p:cBhvr additive="base">
                                        <p:cTn id="49" dur="500" fill="hold"/>
                                        <p:tgtEl>
                                          <p:spTgt spid="4">
                                            <p:graphicEl>
                                              <a:dgm id="{096962AE-B7FB-41AF-8C28-DDE708867C55}"/>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graphicEl>
                                              <a:dgm id="{096962AE-B7FB-41AF-8C28-DDE708867C5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685800"/>
          <a:ext cx="83058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1156</TotalTime>
  <Words>1233</Words>
  <Application>Microsoft Office PowerPoint</Application>
  <PresentationFormat>عرض على الشاشة (3:4)‏</PresentationFormat>
  <Paragraphs>123</Paragraphs>
  <Slides>38</Slides>
  <Notes>0</Notes>
  <HiddenSlides>0</HiddenSlides>
  <MMClips>0</MMClips>
  <ScaleCrop>false</ScaleCrop>
  <HeadingPairs>
    <vt:vector size="4" baseType="variant">
      <vt:variant>
        <vt:lpstr>سمة</vt:lpstr>
      </vt:variant>
      <vt:variant>
        <vt:i4>1</vt:i4>
      </vt:variant>
      <vt:variant>
        <vt:lpstr>عناوين الشرائح</vt:lpstr>
      </vt:variant>
      <vt:variant>
        <vt:i4>38</vt:i4>
      </vt:variant>
    </vt:vector>
  </HeadingPairs>
  <TitlesOfParts>
    <vt:vector size="39" baseType="lpstr">
      <vt:lpstr>Office Theme</vt:lpstr>
      <vt:lpstr>الشريحة 1</vt:lpstr>
      <vt:lpstr>Types of neuromuscular disease </vt:lpstr>
      <vt:lpstr>Types of Sleep disordered breathing in NMD </vt:lpstr>
      <vt:lpstr>Sleep hypoventilation syndrome </vt:lpstr>
      <vt:lpstr>الشريحة 5</vt:lpstr>
      <vt:lpstr>Measurment of sleep hypoventilation</vt:lpstr>
      <vt:lpstr>Obstructive sleep apnea </vt:lpstr>
      <vt:lpstr>Obstructive events are more likely in subjects with :  </vt:lpstr>
      <vt:lpstr>الشريحة 9</vt:lpstr>
      <vt:lpstr>Central  sleep apnea</vt:lpstr>
      <vt:lpstr>الشريحة 11</vt:lpstr>
      <vt:lpstr>strong supportive evidence for an obstructive aetiology.</vt:lpstr>
      <vt:lpstr>Obstructive and central hypopneas</vt:lpstr>
      <vt:lpstr>The recommended hypopnea definition</vt:lpstr>
      <vt:lpstr>(A) central hypopnea is characterized by lack of flattening in the airflow (nasal pressure) and a reduction in respiratory effort (esophageal pressure excursions). The reduction in flow is chronologically parallel to the reduction in effort. (B) An obstructive hypopnea is characterized by airflow limitation (flattening of the nasal pressure waveform) and increasing respiratory effort without an increase in airflow (nasal pressure).</vt:lpstr>
      <vt:lpstr>الشريحة 16</vt:lpstr>
      <vt:lpstr>الشريحة 17</vt:lpstr>
      <vt:lpstr>الشريحة 18</vt:lpstr>
      <vt:lpstr>الشريحة 19</vt:lpstr>
      <vt:lpstr>Chyne stoke breathing </vt:lpstr>
      <vt:lpstr>الشريحة 21</vt:lpstr>
      <vt:lpstr>Nocturnal desaturation in neuromuscular disease, </vt:lpstr>
      <vt:lpstr>Causes of NOD in NMDs</vt:lpstr>
      <vt:lpstr>الشريحة 24</vt:lpstr>
      <vt:lpstr>الشريحة 25</vt:lpstr>
      <vt:lpstr>Isolated diaphragmatic paralysis</vt:lpstr>
      <vt:lpstr>Amyotrophic lateral sclerosis</vt:lpstr>
      <vt:lpstr>الشريحة 28</vt:lpstr>
      <vt:lpstr>Myotonic dystrophy</vt:lpstr>
      <vt:lpstr>Myasthenia gravis</vt:lpstr>
      <vt:lpstr>الشريحة 31</vt:lpstr>
      <vt:lpstr>Duchenne muscular dystrophy</vt:lpstr>
      <vt:lpstr>الشريحة 33</vt:lpstr>
      <vt:lpstr>الشريحة 34</vt:lpstr>
      <vt:lpstr>Home messages </vt:lpstr>
      <vt:lpstr>الشريحة 36</vt:lpstr>
      <vt:lpstr>الشريحة 37</vt:lpstr>
      <vt:lpstr>الشريحة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xbox</dc:creator>
  <cp:lastModifiedBy>MeDoSoFt</cp:lastModifiedBy>
  <cp:revision>116</cp:revision>
  <dcterms:created xsi:type="dcterms:W3CDTF">2015-11-29T22:11:01Z</dcterms:created>
  <dcterms:modified xsi:type="dcterms:W3CDTF">2004-12-31T16:08:29Z</dcterms:modified>
</cp:coreProperties>
</file>